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79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094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656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246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046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6853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282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194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42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047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469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F6B98-F294-4BE7-874B-311CB2C3DFC4}" type="datetimeFigureOut">
              <a:rPr lang="en-AU" smtClean="0"/>
              <a:t>17/04/2023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1B695-9C7C-4A48-875A-C7A97028FB1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3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EAC8AA0-E918-49B2-54E4-E7C8758F814E}"/>
              </a:ext>
            </a:extLst>
          </p:cNvPr>
          <p:cNvGrpSpPr/>
          <p:nvPr/>
        </p:nvGrpSpPr>
        <p:grpSpPr>
          <a:xfrm>
            <a:off x="0" y="0"/>
            <a:ext cx="6858000" cy="9906000"/>
            <a:chOff x="359924" y="1373307"/>
            <a:chExt cx="3511685" cy="513620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8636656-029E-2C3F-F158-2738CD6E50C6}"/>
                </a:ext>
              </a:extLst>
            </p:cNvPr>
            <p:cNvSpPr/>
            <p:nvPr/>
          </p:nvSpPr>
          <p:spPr>
            <a:xfrm>
              <a:off x="359924" y="1373307"/>
              <a:ext cx="3511685" cy="5136204"/>
            </a:xfrm>
            <a:prstGeom prst="roundRect">
              <a:avLst/>
            </a:prstGeom>
            <a:solidFill>
              <a:srgbClr val="7BCCD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C8166F-5A34-8BF1-C175-42FB8EB88C58}"/>
                </a:ext>
              </a:extLst>
            </p:cNvPr>
            <p:cNvSpPr txBox="1"/>
            <p:nvPr/>
          </p:nvSpPr>
          <p:spPr>
            <a:xfrm>
              <a:off x="359924" y="1575882"/>
              <a:ext cx="3511684" cy="81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SCENARIO 1</a:t>
              </a:r>
            </a:p>
            <a:p>
              <a:endParaRPr lang="en-A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2400" dirty="0">
                  <a:latin typeface="Arial" panose="020B0604020202020204" pitchFamily="34" charset="0"/>
                  <a:cs typeface="Arial" panose="020B0604020202020204" pitchFamily="34" charset="0"/>
                </a:rPr>
                <a:t>The nursing staff are using the computers on wheels, but you would like to clean it for them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1341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EAC8AA0-E918-49B2-54E4-E7C8758F814E}"/>
              </a:ext>
            </a:extLst>
          </p:cNvPr>
          <p:cNvGrpSpPr/>
          <p:nvPr/>
        </p:nvGrpSpPr>
        <p:grpSpPr>
          <a:xfrm>
            <a:off x="0" y="0"/>
            <a:ext cx="6858000" cy="9906000"/>
            <a:chOff x="359924" y="1373307"/>
            <a:chExt cx="3511685" cy="513620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8636656-029E-2C3F-F158-2738CD6E50C6}"/>
                </a:ext>
              </a:extLst>
            </p:cNvPr>
            <p:cNvSpPr/>
            <p:nvPr/>
          </p:nvSpPr>
          <p:spPr>
            <a:xfrm>
              <a:off x="359924" y="1373307"/>
              <a:ext cx="3511685" cy="5136204"/>
            </a:xfrm>
            <a:prstGeom prst="roundRect">
              <a:avLst/>
            </a:prstGeom>
            <a:solidFill>
              <a:srgbClr val="7BCCD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C8166F-5A34-8BF1-C175-42FB8EB88C58}"/>
                </a:ext>
              </a:extLst>
            </p:cNvPr>
            <p:cNvSpPr txBox="1"/>
            <p:nvPr/>
          </p:nvSpPr>
          <p:spPr>
            <a:xfrm>
              <a:off x="359924" y="1575882"/>
              <a:ext cx="3511684" cy="81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SCENARIO 2</a:t>
              </a:r>
            </a:p>
            <a:p>
              <a:endParaRPr lang="en-A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2400" dirty="0">
                  <a:latin typeface="Arial" panose="020B0604020202020204" pitchFamily="34" charset="0"/>
                  <a:cs typeface="Arial" panose="020B0604020202020204" pitchFamily="34" charset="0"/>
                </a:rPr>
                <a:t>The ward NUM asks you to take the dirty laundry away for cleaning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85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EAC8AA0-E918-49B2-54E4-E7C8758F814E}"/>
              </a:ext>
            </a:extLst>
          </p:cNvPr>
          <p:cNvGrpSpPr/>
          <p:nvPr/>
        </p:nvGrpSpPr>
        <p:grpSpPr>
          <a:xfrm>
            <a:off x="0" y="0"/>
            <a:ext cx="6858000" cy="9906000"/>
            <a:chOff x="359924" y="1373307"/>
            <a:chExt cx="3511685" cy="513620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8636656-029E-2C3F-F158-2738CD6E50C6}"/>
                </a:ext>
              </a:extLst>
            </p:cNvPr>
            <p:cNvSpPr/>
            <p:nvPr/>
          </p:nvSpPr>
          <p:spPr>
            <a:xfrm>
              <a:off x="359924" y="1373307"/>
              <a:ext cx="3511685" cy="5136204"/>
            </a:xfrm>
            <a:prstGeom prst="roundRect">
              <a:avLst/>
            </a:prstGeom>
            <a:solidFill>
              <a:srgbClr val="7BCCD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C8166F-5A34-8BF1-C175-42FB8EB88C58}"/>
                </a:ext>
              </a:extLst>
            </p:cNvPr>
            <p:cNvSpPr txBox="1"/>
            <p:nvPr/>
          </p:nvSpPr>
          <p:spPr>
            <a:xfrm>
              <a:off x="359924" y="1575882"/>
              <a:ext cx="3511684" cy="81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SCENARIO 3</a:t>
              </a:r>
            </a:p>
            <a:p>
              <a:endParaRPr lang="en-A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2400" dirty="0">
                  <a:latin typeface="Arial" panose="020B0604020202020204" pitchFamily="34" charset="0"/>
                  <a:cs typeface="Arial" panose="020B0604020202020204" pitchFamily="34" charset="0"/>
                </a:rPr>
                <a:t>The nursing staff ask you to help transport a patient to another ward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175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E32F49F69FDA44907FCAE804EDCD4D" ma:contentTypeVersion="15" ma:contentTypeDescription="Create a new document." ma:contentTypeScope="" ma:versionID="5ff19afc3e71863818a38fdf1a6fb972">
  <xsd:schema xmlns:xsd="http://www.w3.org/2001/XMLSchema" xmlns:xs="http://www.w3.org/2001/XMLSchema" xmlns:p="http://schemas.microsoft.com/office/2006/metadata/properties" xmlns:ns2="9df66f59-b50e-4270-8cf0-020078cd698d" xmlns:ns3="153a3188-7b0f-425c-ad18-434be0a2ef79" targetNamespace="http://schemas.microsoft.com/office/2006/metadata/properties" ma:root="true" ma:fieldsID="707e24bb271e803cdee5ced801f354d7" ns2:_="" ns3:_="">
    <xsd:import namespace="9df66f59-b50e-4270-8cf0-020078cd698d"/>
    <xsd:import namespace="153a3188-7b0f-425c-ad18-434be0a2ef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66f59-b50e-4270-8cf0-020078cd69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298649d-1c38-4b54-beca-cc73de598a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a3188-7b0f-425c-ad18-434be0a2ef7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9c160bb-cd1a-49b6-8a7d-c203bf37a569}" ma:internalName="TaxCatchAll" ma:showField="CatchAllData" ma:web="153a3188-7b0f-425c-ad18-434be0a2e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53a3188-7b0f-425c-ad18-434be0a2ef79" xsi:nil="true"/>
    <lcf76f155ced4ddcb4097134ff3c332f xmlns="9df66f59-b50e-4270-8cf0-020078cd69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8652A7F-BFA5-48D3-8ADD-3E927E07A408}"/>
</file>

<file path=customXml/itemProps2.xml><?xml version="1.0" encoding="utf-8"?>
<ds:datastoreItem xmlns:ds="http://schemas.openxmlformats.org/officeDocument/2006/customXml" ds:itemID="{5209E61F-33C7-42F7-BF57-D501B02362A0}"/>
</file>

<file path=customXml/itemProps3.xml><?xml version="1.0" encoding="utf-8"?>
<ds:datastoreItem xmlns:ds="http://schemas.openxmlformats.org/officeDocument/2006/customXml" ds:itemID="{9B8A2F4D-E558-46C4-8647-AFA32823224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38</TotalTime>
  <Words>51</Words>
  <Application>Microsoft Office PowerPoint</Application>
  <PresentationFormat>A4 Paper (210x297 mm)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Browne</dc:creator>
  <cp:lastModifiedBy>Kate Browne</cp:lastModifiedBy>
  <cp:revision>1</cp:revision>
  <dcterms:created xsi:type="dcterms:W3CDTF">2023-04-17T06:03:38Z</dcterms:created>
  <dcterms:modified xsi:type="dcterms:W3CDTF">2023-04-17T06:41:53Z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0x01010089E32F49F69FDA44907FCAE804EDCD4D</vt:lpwstr>
  </property>
</Properties>
</file>