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1" r:id="rId5"/>
    <p:sldId id="264" r:id="rId6"/>
    <p:sldId id="263" r:id="rId7"/>
    <p:sldId id="270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258DEB8-F841-4D3A-93EB-FCFCD9DEB303}">
          <p14:sldIdLst>
            <p14:sldId id="261"/>
            <p14:sldId id="264"/>
            <p14:sldId id="263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C73"/>
    <a:srgbClr val="9F89ED"/>
    <a:srgbClr val="6CE4B4"/>
    <a:srgbClr val="3B3838"/>
    <a:srgbClr val="EFE4FC"/>
    <a:srgbClr val="5B4FBB"/>
    <a:srgbClr val="3FA2F7"/>
    <a:srgbClr val="FFD37A"/>
    <a:srgbClr val="FFAC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84" autoAdjust="0"/>
    <p:restoredTop sz="94660"/>
  </p:normalViewPr>
  <p:slideViewPr>
    <p:cSldViewPr snapToGrid="0">
      <p:cViewPr varScale="1">
        <p:scale>
          <a:sx n="42" d="100"/>
          <a:sy n="42" d="100"/>
        </p:scale>
        <p:origin x="199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tt Mitchell" userId="793caa51-5abe-4762-addc-4b81e5bf8d11" providerId="ADAL" clId="{7C9BA9FD-68AB-4269-AB7E-9779F7F5A0EA}"/>
    <pc:docChg chg="undo custSel delSld modSld modSection">
      <pc:chgData name="Brett Mitchell" userId="793caa51-5abe-4762-addc-4b81e5bf8d11" providerId="ADAL" clId="{7C9BA9FD-68AB-4269-AB7E-9779F7F5A0EA}" dt="2025-05-26T02:52:19.910" v="41"/>
      <pc:docMkLst>
        <pc:docMk/>
      </pc:docMkLst>
      <pc:sldChg chg="del">
        <pc:chgData name="Brett Mitchell" userId="793caa51-5abe-4762-addc-4b81e5bf8d11" providerId="ADAL" clId="{7C9BA9FD-68AB-4269-AB7E-9779F7F5A0EA}" dt="2025-05-26T02:51:05.745" v="15" actId="47"/>
        <pc:sldMkLst>
          <pc:docMk/>
          <pc:sldMk cId="4155791025" sldId="260"/>
        </pc:sldMkLst>
      </pc:sldChg>
      <pc:sldChg chg="modSp mod">
        <pc:chgData name="Brett Mitchell" userId="793caa51-5abe-4762-addc-4b81e5bf8d11" providerId="ADAL" clId="{7C9BA9FD-68AB-4269-AB7E-9779F7F5A0EA}" dt="2025-05-26T02:52:09.456" v="39" actId="20577"/>
        <pc:sldMkLst>
          <pc:docMk/>
          <pc:sldMk cId="288207517" sldId="261"/>
        </pc:sldMkLst>
        <pc:spChg chg="mod">
          <ac:chgData name="Brett Mitchell" userId="793caa51-5abe-4762-addc-4b81e5bf8d11" providerId="ADAL" clId="{7C9BA9FD-68AB-4269-AB7E-9779F7F5A0EA}" dt="2025-05-26T02:52:09.456" v="39" actId="20577"/>
          <ac:spMkLst>
            <pc:docMk/>
            <pc:sldMk cId="288207517" sldId="261"/>
            <ac:spMk id="14" creationId="{145E2FC1-1FC8-7F76-896B-45D9526C3267}"/>
          </ac:spMkLst>
        </pc:spChg>
        <pc:spChg chg="mod">
          <ac:chgData name="Brett Mitchell" userId="793caa51-5abe-4762-addc-4b81e5bf8d11" providerId="ADAL" clId="{7C9BA9FD-68AB-4269-AB7E-9779F7F5A0EA}" dt="2025-05-26T02:50:29.857" v="13" actId="20577"/>
          <ac:spMkLst>
            <pc:docMk/>
            <pc:sldMk cId="288207517" sldId="261"/>
            <ac:spMk id="16" creationId="{2D685F0E-8FF2-D8E6-961C-C0943C0A821C}"/>
          </ac:spMkLst>
        </pc:spChg>
        <pc:graphicFrameChg chg="mod">
          <ac:chgData name="Brett Mitchell" userId="793caa51-5abe-4762-addc-4b81e5bf8d11" providerId="ADAL" clId="{7C9BA9FD-68AB-4269-AB7E-9779F7F5A0EA}" dt="2025-05-26T02:50:26.164" v="1" actId="1076"/>
          <ac:graphicFrameMkLst>
            <pc:docMk/>
            <pc:sldMk cId="288207517" sldId="261"/>
            <ac:graphicFrameMk id="27" creationId="{EE48017A-060F-322E-94EC-51DC6C12163D}"/>
          </ac:graphicFrameMkLst>
        </pc:graphicFrameChg>
      </pc:sldChg>
      <pc:sldChg chg="del">
        <pc:chgData name="Brett Mitchell" userId="793caa51-5abe-4762-addc-4b81e5bf8d11" providerId="ADAL" clId="{7C9BA9FD-68AB-4269-AB7E-9779F7F5A0EA}" dt="2025-05-26T02:51:38.474" v="20" actId="47"/>
        <pc:sldMkLst>
          <pc:docMk/>
          <pc:sldMk cId="3361019881" sldId="262"/>
        </pc:sldMkLst>
      </pc:sldChg>
      <pc:sldChg chg="modSp mod">
        <pc:chgData name="Brett Mitchell" userId="793caa51-5abe-4762-addc-4b81e5bf8d11" providerId="ADAL" clId="{7C9BA9FD-68AB-4269-AB7E-9779F7F5A0EA}" dt="2025-05-26T02:51:21.498" v="16"/>
        <pc:sldMkLst>
          <pc:docMk/>
          <pc:sldMk cId="739311323" sldId="263"/>
        </pc:sldMkLst>
        <pc:spChg chg="mod">
          <ac:chgData name="Brett Mitchell" userId="793caa51-5abe-4762-addc-4b81e5bf8d11" providerId="ADAL" clId="{7C9BA9FD-68AB-4269-AB7E-9779F7F5A0EA}" dt="2025-05-26T02:51:21.498" v="16"/>
          <ac:spMkLst>
            <pc:docMk/>
            <pc:sldMk cId="739311323" sldId="263"/>
            <ac:spMk id="18" creationId="{EFDCB5EB-72C6-D882-B1E3-4C60DF13D72D}"/>
          </ac:spMkLst>
        </pc:spChg>
      </pc:sldChg>
      <pc:sldChg chg="modSp mod">
        <pc:chgData name="Brett Mitchell" userId="793caa51-5abe-4762-addc-4b81e5bf8d11" providerId="ADAL" clId="{7C9BA9FD-68AB-4269-AB7E-9779F7F5A0EA}" dt="2025-05-26T02:52:15.869" v="40"/>
        <pc:sldMkLst>
          <pc:docMk/>
          <pc:sldMk cId="792650369" sldId="264"/>
        </pc:sldMkLst>
        <pc:spChg chg="mod">
          <ac:chgData name="Brett Mitchell" userId="793caa51-5abe-4762-addc-4b81e5bf8d11" providerId="ADAL" clId="{7C9BA9FD-68AB-4269-AB7E-9779F7F5A0EA}" dt="2025-05-26T02:52:15.869" v="40"/>
          <ac:spMkLst>
            <pc:docMk/>
            <pc:sldMk cId="792650369" sldId="264"/>
            <ac:spMk id="14" creationId="{2F31426F-074E-4A5E-DBA4-8BCD9D53B6EB}"/>
          </ac:spMkLst>
        </pc:spChg>
        <pc:spChg chg="mod">
          <ac:chgData name="Brett Mitchell" userId="793caa51-5abe-4762-addc-4b81e5bf8d11" providerId="ADAL" clId="{7C9BA9FD-68AB-4269-AB7E-9779F7F5A0EA}" dt="2025-05-26T02:50:53.579" v="14"/>
          <ac:spMkLst>
            <pc:docMk/>
            <pc:sldMk cId="792650369" sldId="264"/>
            <ac:spMk id="15" creationId="{DBF6C207-01DF-C83E-735F-81ACE14B79B3}"/>
          </ac:spMkLst>
        </pc:spChg>
      </pc:sldChg>
      <pc:sldChg chg="del">
        <pc:chgData name="Brett Mitchell" userId="793caa51-5abe-4762-addc-4b81e5bf8d11" providerId="ADAL" clId="{7C9BA9FD-68AB-4269-AB7E-9779F7F5A0EA}" dt="2025-05-26T02:51:24.375" v="17" actId="47"/>
        <pc:sldMkLst>
          <pc:docMk/>
          <pc:sldMk cId="729882843" sldId="265"/>
        </pc:sldMkLst>
      </pc:sldChg>
      <pc:sldChg chg="del">
        <pc:chgData name="Brett Mitchell" userId="793caa51-5abe-4762-addc-4b81e5bf8d11" providerId="ADAL" clId="{7C9BA9FD-68AB-4269-AB7E-9779F7F5A0EA}" dt="2025-05-26T02:51:26.358" v="18" actId="47"/>
        <pc:sldMkLst>
          <pc:docMk/>
          <pc:sldMk cId="1255930936" sldId="266"/>
        </pc:sldMkLst>
      </pc:sldChg>
      <pc:sldChg chg="del">
        <pc:chgData name="Brett Mitchell" userId="793caa51-5abe-4762-addc-4b81e5bf8d11" providerId="ADAL" clId="{7C9BA9FD-68AB-4269-AB7E-9779F7F5A0EA}" dt="2025-05-26T02:51:39.981" v="22" actId="47"/>
        <pc:sldMkLst>
          <pc:docMk/>
          <pc:sldMk cId="1828559634" sldId="267"/>
        </pc:sldMkLst>
      </pc:sldChg>
      <pc:sldChg chg="del">
        <pc:chgData name="Brett Mitchell" userId="793caa51-5abe-4762-addc-4b81e5bf8d11" providerId="ADAL" clId="{7C9BA9FD-68AB-4269-AB7E-9779F7F5A0EA}" dt="2025-05-26T02:51:42.683" v="23" actId="47"/>
        <pc:sldMkLst>
          <pc:docMk/>
          <pc:sldMk cId="225010709" sldId="268"/>
        </pc:sldMkLst>
      </pc:sldChg>
      <pc:sldChg chg="del">
        <pc:chgData name="Brett Mitchell" userId="793caa51-5abe-4762-addc-4b81e5bf8d11" providerId="ADAL" clId="{7C9BA9FD-68AB-4269-AB7E-9779F7F5A0EA}" dt="2025-05-26T02:51:39.148" v="21" actId="47"/>
        <pc:sldMkLst>
          <pc:docMk/>
          <pc:sldMk cId="397268550" sldId="269"/>
        </pc:sldMkLst>
      </pc:sldChg>
      <pc:sldChg chg="modSp mod">
        <pc:chgData name="Brett Mitchell" userId="793caa51-5abe-4762-addc-4b81e5bf8d11" providerId="ADAL" clId="{7C9BA9FD-68AB-4269-AB7E-9779F7F5A0EA}" dt="2025-05-26T02:52:19.910" v="41"/>
        <pc:sldMkLst>
          <pc:docMk/>
          <pc:sldMk cId="2072027504" sldId="270"/>
        </pc:sldMkLst>
        <pc:spChg chg="mod">
          <ac:chgData name="Brett Mitchell" userId="793caa51-5abe-4762-addc-4b81e5bf8d11" providerId="ADAL" clId="{7C9BA9FD-68AB-4269-AB7E-9779F7F5A0EA}" dt="2025-05-26T02:51:35.748" v="19"/>
          <ac:spMkLst>
            <pc:docMk/>
            <pc:sldMk cId="2072027504" sldId="270"/>
            <ac:spMk id="35" creationId="{0673BABD-276A-5225-FBAE-868B1C682B61}"/>
          </ac:spMkLst>
        </pc:spChg>
        <pc:spChg chg="mod">
          <ac:chgData name="Brett Mitchell" userId="793caa51-5abe-4762-addc-4b81e5bf8d11" providerId="ADAL" clId="{7C9BA9FD-68AB-4269-AB7E-9779F7F5A0EA}" dt="2025-05-26T02:52:19.910" v="41"/>
          <ac:spMkLst>
            <pc:docMk/>
            <pc:sldMk cId="2072027504" sldId="270"/>
            <ac:spMk id="38" creationId="{324B3073-EA39-9838-8410-8765D46824B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6" indent="0" algn="ctr">
              <a:buNone/>
              <a:defRPr sz="1500"/>
            </a:lvl2pPr>
            <a:lvl3pPr marL="685772" indent="0" algn="ctr">
              <a:buNone/>
              <a:defRPr sz="1350"/>
            </a:lvl3pPr>
            <a:lvl4pPr marL="1028657" indent="0" algn="ctr">
              <a:buNone/>
              <a:defRPr sz="1200"/>
            </a:lvl4pPr>
            <a:lvl5pPr marL="1371543" indent="0" algn="ctr">
              <a:buNone/>
              <a:defRPr sz="1200"/>
            </a:lvl5pPr>
            <a:lvl6pPr marL="1714428" indent="0" algn="ctr">
              <a:buNone/>
              <a:defRPr sz="1200"/>
            </a:lvl6pPr>
            <a:lvl7pPr marL="2057314" indent="0" algn="ctr">
              <a:buNone/>
              <a:defRPr sz="1200"/>
            </a:lvl7pPr>
            <a:lvl8pPr marL="2400199" indent="0" algn="ctr">
              <a:buNone/>
              <a:defRPr sz="1200"/>
            </a:lvl8pPr>
            <a:lvl9pPr marL="2743085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6453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5671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7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5331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514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500" b="1"/>
            </a:lvl2pPr>
            <a:lvl3pPr marL="685772" indent="0">
              <a:buNone/>
              <a:defRPr sz="1350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199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500" b="1"/>
            </a:lvl2pPr>
            <a:lvl3pPr marL="685772" indent="0">
              <a:buNone/>
              <a:defRPr sz="1350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199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725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8620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2516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2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199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9797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86" indent="0">
              <a:buNone/>
              <a:defRPr sz="2100"/>
            </a:lvl2pPr>
            <a:lvl3pPr marL="685772" indent="0">
              <a:buNone/>
              <a:defRPr sz="1800"/>
            </a:lvl3pPr>
            <a:lvl4pPr marL="1028657" indent="0">
              <a:buNone/>
              <a:defRPr sz="1500"/>
            </a:lvl4pPr>
            <a:lvl5pPr marL="1371543" indent="0">
              <a:buNone/>
              <a:defRPr sz="1500"/>
            </a:lvl5pPr>
            <a:lvl6pPr marL="1714428" indent="0">
              <a:buNone/>
              <a:defRPr sz="1500"/>
            </a:lvl6pPr>
            <a:lvl7pPr marL="2057314" indent="0">
              <a:buNone/>
              <a:defRPr sz="1500"/>
            </a:lvl7pPr>
            <a:lvl8pPr marL="2400199" indent="0">
              <a:buNone/>
              <a:defRPr sz="1500"/>
            </a:lvl8pPr>
            <a:lvl9pPr marL="2743085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2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199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6543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5869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424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CB110-2FE2-42A8-9320-4D362A4894DA}" type="datetimeFigureOut">
              <a:rPr lang="en-AU" smtClean="0"/>
              <a:t>26/05/2025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6255D-B1DE-4396-84C7-E68D5F58F0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436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7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3" indent="-171443" algn="l" defTabSz="68577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8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4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0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5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1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57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3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28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7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3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28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4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99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85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2.wdp"/><Relationship Id="rId3" Type="http://schemas.openxmlformats.org/officeDocument/2006/relationships/image" Target="../media/image2.svg"/><Relationship Id="rId7" Type="http://schemas.openxmlformats.org/officeDocument/2006/relationships/image" Target="../media/image6.jpe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11.png"/><Relationship Id="rId12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2.wdp"/><Relationship Id="rId5" Type="http://schemas.openxmlformats.org/officeDocument/2006/relationships/image" Target="../media/image4.sv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sv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svg"/><Relationship Id="rId7" Type="http://schemas.openxmlformats.org/officeDocument/2006/relationships/image" Target="../media/image6.jpe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4.sv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Table 27">
            <a:extLst>
              <a:ext uri="{FF2B5EF4-FFF2-40B4-BE49-F238E27FC236}">
                <a16:creationId xmlns:a16="http://schemas.microsoft.com/office/drawing/2014/main" id="{EE48017A-060F-322E-94EC-51DC6C121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724398"/>
              </p:ext>
            </p:extLst>
          </p:nvPr>
        </p:nvGraphicFramePr>
        <p:xfrm>
          <a:off x="-1" y="0"/>
          <a:ext cx="6858002" cy="990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1">
                  <a:extLst>
                    <a:ext uri="{9D8B030D-6E8A-4147-A177-3AD203B41FA5}">
                      <a16:colId xmlns:a16="http://schemas.microsoft.com/office/drawing/2014/main" val="452745698"/>
                    </a:ext>
                  </a:extLst>
                </a:gridCol>
                <a:gridCol w="3429001">
                  <a:extLst>
                    <a:ext uri="{9D8B030D-6E8A-4147-A177-3AD203B41FA5}">
                      <a16:colId xmlns:a16="http://schemas.microsoft.com/office/drawing/2014/main" val="4073796321"/>
                    </a:ext>
                  </a:extLst>
                </a:gridCol>
              </a:tblGrid>
              <a:tr h="1103498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552290"/>
                  </a:ext>
                </a:extLst>
              </a:tr>
              <a:tr h="3109859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98059"/>
                  </a:ext>
                </a:extLst>
              </a:tr>
              <a:tr h="5692644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64858"/>
                  </a:ext>
                </a:extLst>
              </a:tr>
            </a:tbl>
          </a:graphicData>
        </a:graphic>
      </p:graphicFrame>
      <p:grpSp>
        <p:nvGrpSpPr>
          <p:cNvPr id="26" name="Group 25">
            <a:extLst>
              <a:ext uri="{FF2B5EF4-FFF2-40B4-BE49-F238E27FC236}">
                <a16:creationId xmlns:a16="http://schemas.microsoft.com/office/drawing/2014/main" id="{3BDF8AAC-66C0-EB3F-00C3-9585E099A4D2}"/>
              </a:ext>
            </a:extLst>
          </p:cNvPr>
          <p:cNvGrpSpPr/>
          <p:nvPr/>
        </p:nvGrpSpPr>
        <p:grpSpPr>
          <a:xfrm>
            <a:off x="718820" y="1344218"/>
            <a:ext cx="5420360" cy="2209801"/>
            <a:chOff x="11410028" y="2524760"/>
            <a:chExt cx="5420360" cy="2209801"/>
          </a:xfrm>
          <a:solidFill>
            <a:srgbClr val="FF0000"/>
          </a:solidFill>
        </p:grpSpPr>
        <p:pic>
          <p:nvPicPr>
            <p:cNvPr id="4" name="Graphic 3" descr="Covid-19 with solid fill">
              <a:extLst>
                <a:ext uri="{FF2B5EF4-FFF2-40B4-BE49-F238E27FC236}">
                  <a16:creationId xmlns:a16="http://schemas.microsoft.com/office/drawing/2014/main" id="{A3F86B3A-9D2F-BFFC-4E07-EE855527D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10028" y="2524760"/>
              <a:ext cx="1084072" cy="1104900"/>
            </a:xfrm>
            <a:prstGeom prst="rect">
              <a:avLst/>
            </a:prstGeom>
          </p:spPr>
        </p:pic>
        <p:pic>
          <p:nvPicPr>
            <p:cNvPr id="5" name="Graphic 4" descr="Covid-19 with solid fill">
              <a:extLst>
                <a:ext uri="{FF2B5EF4-FFF2-40B4-BE49-F238E27FC236}">
                  <a16:creationId xmlns:a16="http://schemas.microsoft.com/office/drawing/2014/main" id="{AC7E9360-A60C-5A87-FF76-1C203A330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94100" y="2524760"/>
              <a:ext cx="1084072" cy="1104900"/>
            </a:xfrm>
            <a:prstGeom prst="rect">
              <a:avLst/>
            </a:prstGeom>
          </p:spPr>
        </p:pic>
        <p:pic>
          <p:nvPicPr>
            <p:cNvPr id="6" name="Graphic 5" descr="Covid-19 with solid fill">
              <a:extLst>
                <a:ext uri="{FF2B5EF4-FFF2-40B4-BE49-F238E27FC236}">
                  <a16:creationId xmlns:a16="http://schemas.microsoft.com/office/drawing/2014/main" id="{B178BA92-AA9A-A627-87E0-1704FB2FD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578172" y="2524760"/>
              <a:ext cx="1084072" cy="1104900"/>
            </a:xfrm>
            <a:prstGeom prst="rect">
              <a:avLst/>
            </a:prstGeom>
          </p:spPr>
        </p:pic>
        <p:pic>
          <p:nvPicPr>
            <p:cNvPr id="7" name="Graphic 6" descr="Covid-19 with solid fill">
              <a:extLst>
                <a:ext uri="{FF2B5EF4-FFF2-40B4-BE49-F238E27FC236}">
                  <a16:creationId xmlns:a16="http://schemas.microsoft.com/office/drawing/2014/main" id="{8CA69554-B33E-321F-AF49-2D2CB7F43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662244" y="2524760"/>
              <a:ext cx="1084072" cy="1104900"/>
            </a:xfrm>
            <a:prstGeom prst="rect">
              <a:avLst/>
            </a:prstGeom>
          </p:spPr>
        </p:pic>
        <p:pic>
          <p:nvPicPr>
            <p:cNvPr id="8" name="Graphic 7" descr="Covid-19 with solid fill">
              <a:extLst>
                <a:ext uri="{FF2B5EF4-FFF2-40B4-BE49-F238E27FC236}">
                  <a16:creationId xmlns:a16="http://schemas.microsoft.com/office/drawing/2014/main" id="{55984333-57EE-1126-2CF0-21091CF38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746316" y="2524760"/>
              <a:ext cx="1084072" cy="1104900"/>
            </a:xfrm>
            <a:prstGeom prst="rect">
              <a:avLst/>
            </a:prstGeom>
          </p:spPr>
        </p:pic>
        <p:pic>
          <p:nvPicPr>
            <p:cNvPr id="9" name="Graphic 8" descr="Covid-19 with solid fill">
              <a:extLst>
                <a:ext uri="{FF2B5EF4-FFF2-40B4-BE49-F238E27FC236}">
                  <a16:creationId xmlns:a16="http://schemas.microsoft.com/office/drawing/2014/main" id="{3CEF7C34-F145-981B-A4A6-8119B2075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410028" y="3629661"/>
              <a:ext cx="1084072" cy="1104900"/>
            </a:xfrm>
            <a:prstGeom prst="rect">
              <a:avLst/>
            </a:prstGeom>
          </p:spPr>
        </p:pic>
        <p:pic>
          <p:nvPicPr>
            <p:cNvPr id="10" name="Graphic 9" descr="Covid-19 with solid fill">
              <a:extLst>
                <a:ext uri="{FF2B5EF4-FFF2-40B4-BE49-F238E27FC236}">
                  <a16:creationId xmlns:a16="http://schemas.microsoft.com/office/drawing/2014/main" id="{759B6621-B7DE-3578-E51C-009556B58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494100" y="3629661"/>
              <a:ext cx="1084072" cy="1104900"/>
            </a:xfrm>
            <a:prstGeom prst="rect">
              <a:avLst/>
            </a:prstGeom>
          </p:spPr>
        </p:pic>
        <p:pic>
          <p:nvPicPr>
            <p:cNvPr id="11" name="Graphic 10" descr="Covid-19 with solid fill">
              <a:extLst>
                <a:ext uri="{FF2B5EF4-FFF2-40B4-BE49-F238E27FC236}">
                  <a16:creationId xmlns:a16="http://schemas.microsoft.com/office/drawing/2014/main" id="{3AAEC531-9DE4-FFE2-9709-5548F5199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578172" y="3629661"/>
              <a:ext cx="1084072" cy="1104900"/>
            </a:xfrm>
            <a:prstGeom prst="rect">
              <a:avLst/>
            </a:prstGeom>
          </p:spPr>
        </p:pic>
        <p:pic>
          <p:nvPicPr>
            <p:cNvPr id="12" name="Graphic 11" descr="Covid-19 with solid fill">
              <a:extLst>
                <a:ext uri="{FF2B5EF4-FFF2-40B4-BE49-F238E27FC236}">
                  <a16:creationId xmlns:a16="http://schemas.microsoft.com/office/drawing/2014/main" id="{417F353C-9811-B85E-C7A1-079D7CD6C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662244" y="3629660"/>
              <a:ext cx="1084072" cy="1104900"/>
            </a:xfrm>
            <a:prstGeom prst="rect">
              <a:avLst/>
            </a:prstGeom>
          </p:spPr>
        </p:pic>
        <p:pic>
          <p:nvPicPr>
            <p:cNvPr id="13" name="Graphic 12" descr="Covid-19 with solid fill">
              <a:extLst>
                <a:ext uri="{FF2B5EF4-FFF2-40B4-BE49-F238E27FC236}">
                  <a16:creationId xmlns:a16="http://schemas.microsoft.com/office/drawing/2014/main" id="{3EC0D21C-F13B-F868-1A0D-7853B6F61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746316" y="3629660"/>
              <a:ext cx="1084072" cy="1104900"/>
            </a:xfrm>
            <a:prstGeom prst="rect">
              <a:avLst/>
            </a:prstGeom>
          </p:spPr>
        </p:pic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B026F3E5-31D4-3D68-EA20-12956C97F79D}"/>
              </a:ext>
            </a:extLst>
          </p:cNvPr>
          <p:cNvSpPr txBox="1">
            <a:spLocks/>
          </p:cNvSpPr>
          <p:nvPr/>
        </p:nvSpPr>
        <p:spPr>
          <a:xfrm>
            <a:off x="464388" y="3441702"/>
            <a:ext cx="5929225" cy="6405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35% of shared medical equipment was cleaned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3BE8C8-8A0A-1750-4C09-F88EBF9C96BB}"/>
              </a:ext>
            </a:extLst>
          </p:cNvPr>
          <p:cNvSpPr/>
          <p:nvPr/>
        </p:nvSpPr>
        <p:spPr>
          <a:xfrm>
            <a:off x="0" y="4196219"/>
            <a:ext cx="6858000" cy="11838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0CDC5BC0-B96F-BD37-02DF-E04C1A2AFC47}"/>
              </a:ext>
            </a:extLst>
          </p:cNvPr>
          <p:cNvSpPr txBox="1">
            <a:spLocks/>
          </p:cNvSpPr>
          <p:nvPr/>
        </p:nvSpPr>
        <p:spPr>
          <a:xfrm>
            <a:off x="1791117" y="3647969"/>
            <a:ext cx="4872335" cy="2269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That’s 47% LESS than last month, so there’s definitely room for improvement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3C62153-F8E9-FF86-8EFC-C17B0043C2AC}"/>
              </a:ext>
            </a:extLst>
          </p:cNvPr>
          <p:cNvSpPr txBox="1">
            <a:spLocks/>
          </p:cNvSpPr>
          <p:nvPr/>
        </p:nvSpPr>
        <p:spPr>
          <a:xfrm>
            <a:off x="-269840" y="0"/>
            <a:ext cx="3976777" cy="1014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800" b="1" dirty="0">
                <a:solidFill>
                  <a:srgbClr val="92D050"/>
                </a:solidFill>
                <a:latin typeface="Avenir Next LT Pro Light" panose="020B0304020202020204" pitchFamily="34" charset="0"/>
              </a:rPr>
              <a:t>The</a:t>
            </a:r>
            <a:r>
              <a:rPr lang="en-AU" sz="2800" b="1" dirty="0">
                <a:solidFill>
                  <a:srgbClr val="00B050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3200" b="1" u="sng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CLEEN</a:t>
            </a:r>
            <a:r>
              <a:rPr lang="en-AU" sz="3200" b="1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2800" b="1" dirty="0">
                <a:solidFill>
                  <a:srgbClr val="FF0000"/>
                </a:solidFill>
                <a:latin typeface="Avenir Next LT Pro Light" panose="020B0304020202020204" pitchFamily="34" charset="0"/>
              </a:rPr>
              <a:t>study</a:t>
            </a:r>
            <a:br>
              <a:rPr lang="en-AU" sz="2800" dirty="0">
                <a:latin typeface="Avenir Next LT Pro Light" panose="020B0304020202020204" pitchFamily="34" charset="0"/>
              </a:rPr>
            </a:br>
            <a:r>
              <a:rPr lang="en-AU" sz="1400" u="sng" dirty="0" err="1">
                <a:solidFill>
                  <a:schemeClr val="accent2"/>
                </a:solidFill>
                <a:latin typeface="Avenir Next LT Pro Light" panose="020B0304020202020204" pitchFamily="34" charset="0"/>
              </a:rPr>
              <a:t>CLE</a:t>
            </a:r>
            <a:r>
              <a:rPr lang="en-AU" sz="1400" dirty="0" err="1">
                <a:solidFill>
                  <a:schemeClr val="accent2"/>
                </a:solidFill>
                <a:latin typeface="Avenir Next LT Pro Light" panose="020B0304020202020204" pitchFamily="34" charset="0"/>
              </a:rPr>
              <a:t>aning</a:t>
            </a:r>
            <a:r>
              <a:rPr lang="en-AU" sz="1400" dirty="0">
                <a:solidFill>
                  <a:srgbClr val="7030A0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1400" dirty="0">
                <a:solidFill>
                  <a:srgbClr val="FF0000"/>
                </a:solidFill>
                <a:latin typeface="Avenir Next LT Pro Light" panose="020B0304020202020204" pitchFamily="34" charset="0"/>
              </a:rPr>
              <a:t>and</a:t>
            </a:r>
            <a:r>
              <a:rPr lang="en-AU" sz="1400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1400" u="sng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E</a:t>
            </a:r>
            <a:r>
              <a:rPr lang="en-AU" sz="1400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nhanced </a:t>
            </a:r>
            <a:r>
              <a:rPr lang="en-AU" sz="1400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disi</a:t>
            </a:r>
            <a:r>
              <a:rPr lang="en-AU" sz="1400" u="sng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N</a:t>
            </a:r>
            <a:r>
              <a:rPr lang="en-AU" sz="1400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fection</a:t>
            </a:r>
            <a:endParaRPr lang="en-AU" sz="1400" dirty="0">
              <a:solidFill>
                <a:srgbClr val="7030A0"/>
              </a:solidFill>
              <a:latin typeface="Avenir Next LT Pro Light" panose="020B03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D685F0E-8FF2-D8E6-961C-C0943C0A821C}"/>
              </a:ext>
            </a:extLst>
          </p:cNvPr>
          <p:cNvSpPr txBox="1">
            <a:spLocks/>
          </p:cNvSpPr>
          <p:nvPr/>
        </p:nvSpPr>
        <p:spPr>
          <a:xfrm>
            <a:off x="3378615" y="360972"/>
            <a:ext cx="3479386" cy="446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400" b="1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October results Ward A</a:t>
            </a:r>
          </a:p>
        </p:txBody>
      </p:sp>
      <p:pic>
        <p:nvPicPr>
          <p:cNvPr id="3" name="Picture 2" descr="Qr code&#10;&#10;Description automatically generated">
            <a:extLst>
              <a:ext uri="{FF2B5EF4-FFF2-40B4-BE49-F238E27FC236}">
                <a16:creationId xmlns:a16="http://schemas.microsoft.com/office/drawing/2014/main" id="{E36B9254-7B00-AF3A-4379-A3713C7741EB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754" y="8979919"/>
            <a:ext cx="836762" cy="8367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45E2FC1-1FC8-7F76-896B-45D9526C3267}"/>
              </a:ext>
            </a:extLst>
          </p:cNvPr>
          <p:cNvSpPr txBox="1"/>
          <p:nvPr/>
        </p:nvSpPr>
        <p:spPr>
          <a:xfrm>
            <a:off x="61669" y="8979919"/>
            <a:ext cx="592922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dirty="0">
                <a:solidFill>
                  <a:schemeClr val="accent2"/>
                </a:solidFill>
                <a:latin typeface="Abadi Extra Light" panose="020B0204020104020204" pitchFamily="34" charset="0"/>
              </a:rPr>
              <a:t>Congratulations to X &amp; and B for the highest % of clean equipment!</a:t>
            </a:r>
          </a:p>
          <a:p>
            <a:r>
              <a:rPr lang="en-AU" dirty="0">
                <a:latin typeface="Abadi Extra Light" panose="020B0204020104020204" pitchFamily="34" charset="0"/>
              </a:rPr>
              <a:t>For more information, visit </a:t>
            </a:r>
            <a:r>
              <a:rPr lang="en-AU" dirty="0">
                <a:solidFill>
                  <a:srgbClr val="3FA2F7"/>
                </a:solidFill>
                <a:latin typeface="Abadi Extra Light" panose="020B0204020104020204" pitchFamily="34" charset="0"/>
              </a:rPr>
              <a:t>XXX</a:t>
            </a:r>
          </a:p>
          <a:p>
            <a:r>
              <a:rPr lang="en-AU" dirty="0">
                <a:latin typeface="Abadi Extra Light" panose="020B0204020104020204" pitchFamily="34" charset="0"/>
              </a:rPr>
              <a:t>Or email XXX</a:t>
            </a: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28E60333-DA62-690E-6CE1-64867F43C1B0}"/>
              </a:ext>
            </a:extLst>
          </p:cNvPr>
          <p:cNvSpPr txBox="1">
            <a:spLocks/>
          </p:cNvSpPr>
          <p:nvPr/>
        </p:nvSpPr>
        <p:spPr>
          <a:xfrm>
            <a:off x="61669" y="5066478"/>
            <a:ext cx="6796331" cy="21434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This month we are focusing on cleaning</a:t>
            </a:r>
          </a:p>
          <a:p>
            <a:pPr algn="ctr"/>
            <a:endParaRPr lang="en-AU" sz="2000" b="1" dirty="0">
              <a:latin typeface="Avenir Next LT Pro Light" panose="020B0304020202020204" pitchFamily="34" charset="0"/>
            </a:endParaRPr>
          </a:p>
          <a:p>
            <a:pPr algn="ctr"/>
            <a:endParaRPr lang="en-AU" sz="2000" b="1" dirty="0" err="1">
              <a:latin typeface="Avenir Next LT Pro Light" panose="020B03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3CBBB9B-EA4D-B636-3770-EBE7B2AF9619}"/>
              </a:ext>
            </a:extLst>
          </p:cNvPr>
          <p:cNvGrpSpPr/>
          <p:nvPr/>
        </p:nvGrpSpPr>
        <p:grpSpPr>
          <a:xfrm flipH="1">
            <a:off x="346934" y="4263000"/>
            <a:ext cx="1014130" cy="1014130"/>
            <a:chOff x="5324873" y="5116821"/>
            <a:chExt cx="647700" cy="647700"/>
          </a:xfrm>
          <a:solidFill>
            <a:schemeClr val="accent6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75F0983-B152-7AE1-5018-56D00FBF6354}"/>
                </a:ext>
              </a:extLst>
            </p:cNvPr>
            <p:cNvSpPr/>
            <p:nvPr/>
          </p:nvSpPr>
          <p:spPr>
            <a:xfrm>
              <a:off x="5324873" y="5116821"/>
              <a:ext cx="647700" cy="647700"/>
            </a:xfrm>
            <a:custGeom>
              <a:avLst/>
              <a:gdLst>
                <a:gd name="connsiteX0" fmla="*/ 647700 w 647700"/>
                <a:gd name="connsiteY0" fmla="*/ 647700 h 647700"/>
                <a:gd name="connsiteX1" fmla="*/ 0 w 647700"/>
                <a:gd name="connsiteY1" fmla="*/ 647700 h 647700"/>
                <a:gd name="connsiteX2" fmla="*/ 0 w 647700"/>
                <a:gd name="connsiteY2" fmla="*/ 590550 h 647700"/>
                <a:gd name="connsiteX3" fmla="*/ 590550 w 647700"/>
                <a:gd name="connsiteY3" fmla="*/ 590550 h 647700"/>
                <a:gd name="connsiteX4" fmla="*/ 590550 w 647700"/>
                <a:gd name="connsiteY4" fmla="*/ 0 h 647700"/>
                <a:gd name="connsiteX5" fmla="*/ 647700 w 647700"/>
                <a:gd name="connsiteY5" fmla="*/ 0 h 647700"/>
                <a:gd name="connsiteX6" fmla="*/ 647700 w 647700"/>
                <a:gd name="connsiteY6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700" h="647700">
                  <a:moveTo>
                    <a:pt x="647700" y="647700"/>
                  </a:moveTo>
                  <a:lnTo>
                    <a:pt x="0" y="647700"/>
                  </a:lnTo>
                  <a:lnTo>
                    <a:pt x="0" y="590550"/>
                  </a:lnTo>
                  <a:lnTo>
                    <a:pt x="590550" y="590550"/>
                  </a:lnTo>
                  <a:lnTo>
                    <a:pt x="590550" y="0"/>
                  </a:lnTo>
                  <a:lnTo>
                    <a:pt x="647700" y="0"/>
                  </a:lnTo>
                  <a:lnTo>
                    <a:pt x="647700" y="647700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B627C60-615F-AB27-398F-CFDF33BDAEAF}"/>
                </a:ext>
              </a:extLst>
            </p:cNvPr>
            <p:cNvSpPr/>
            <p:nvPr/>
          </p:nvSpPr>
          <p:spPr>
            <a:xfrm>
              <a:off x="5770326" y="5574019"/>
              <a:ext cx="95250" cy="76188"/>
            </a:xfrm>
            <a:custGeom>
              <a:avLst/>
              <a:gdLst>
                <a:gd name="connsiteX0" fmla="*/ 0 w 95250"/>
                <a:gd name="connsiteY0" fmla="*/ 0 h 76188"/>
                <a:gd name="connsiteX1" fmla="*/ 95250 w 95250"/>
                <a:gd name="connsiteY1" fmla="*/ 0 h 76188"/>
                <a:gd name="connsiteX2" fmla="*/ 95250 w 95250"/>
                <a:gd name="connsiteY2" fmla="*/ 76189 h 76188"/>
                <a:gd name="connsiteX3" fmla="*/ 0 w 95250"/>
                <a:gd name="connsiteY3" fmla="*/ 76189 h 76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76188">
                  <a:moveTo>
                    <a:pt x="0" y="0"/>
                  </a:moveTo>
                  <a:lnTo>
                    <a:pt x="95250" y="0"/>
                  </a:lnTo>
                  <a:lnTo>
                    <a:pt x="95250" y="76189"/>
                  </a:lnTo>
                  <a:lnTo>
                    <a:pt x="0" y="76189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200BD5-26BD-83DA-8B3C-012F1C2A9D85}"/>
                </a:ext>
              </a:extLst>
            </p:cNvPr>
            <p:cNvSpPr/>
            <p:nvPr/>
          </p:nvSpPr>
          <p:spPr>
            <a:xfrm>
              <a:off x="5636976" y="5516869"/>
              <a:ext cx="95250" cy="133338"/>
            </a:xfrm>
            <a:custGeom>
              <a:avLst/>
              <a:gdLst>
                <a:gd name="connsiteX0" fmla="*/ 0 w 95250"/>
                <a:gd name="connsiteY0" fmla="*/ 0 h 133338"/>
                <a:gd name="connsiteX1" fmla="*/ 95250 w 95250"/>
                <a:gd name="connsiteY1" fmla="*/ 0 h 133338"/>
                <a:gd name="connsiteX2" fmla="*/ 95250 w 95250"/>
                <a:gd name="connsiteY2" fmla="*/ 133339 h 133338"/>
                <a:gd name="connsiteX3" fmla="*/ 0 w 95250"/>
                <a:gd name="connsiteY3" fmla="*/ 133339 h 13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133338">
                  <a:moveTo>
                    <a:pt x="0" y="0"/>
                  </a:moveTo>
                  <a:lnTo>
                    <a:pt x="95250" y="0"/>
                  </a:lnTo>
                  <a:lnTo>
                    <a:pt x="95250" y="133339"/>
                  </a:lnTo>
                  <a:lnTo>
                    <a:pt x="0" y="133339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94B84F8-0236-05F0-98D7-2F33034234BD}"/>
                </a:ext>
              </a:extLst>
            </p:cNvPr>
            <p:cNvSpPr/>
            <p:nvPr/>
          </p:nvSpPr>
          <p:spPr>
            <a:xfrm>
              <a:off x="5503626" y="5412094"/>
              <a:ext cx="95249" cy="238113"/>
            </a:xfrm>
            <a:custGeom>
              <a:avLst/>
              <a:gdLst>
                <a:gd name="connsiteX0" fmla="*/ 0 w 95249"/>
                <a:gd name="connsiteY0" fmla="*/ 0 h 238113"/>
                <a:gd name="connsiteX1" fmla="*/ 95250 w 95249"/>
                <a:gd name="connsiteY1" fmla="*/ 0 h 238113"/>
                <a:gd name="connsiteX2" fmla="*/ 95250 w 95249"/>
                <a:gd name="connsiteY2" fmla="*/ 238114 h 238113"/>
                <a:gd name="connsiteX3" fmla="*/ 0 w 95249"/>
                <a:gd name="connsiteY3" fmla="*/ 238114 h 2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49" h="238113">
                  <a:moveTo>
                    <a:pt x="0" y="0"/>
                  </a:moveTo>
                  <a:lnTo>
                    <a:pt x="95250" y="0"/>
                  </a:lnTo>
                  <a:lnTo>
                    <a:pt x="95250" y="238114"/>
                  </a:lnTo>
                  <a:lnTo>
                    <a:pt x="0" y="238114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3ADA291-720F-3BC9-ABC9-F6449713BB29}"/>
                </a:ext>
              </a:extLst>
            </p:cNvPr>
            <p:cNvSpPr/>
            <p:nvPr/>
          </p:nvSpPr>
          <p:spPr>
            <a:xfrm>
              <a:off x="5370276" y="5202544"/>
              <a:ext cx="95250" cy="447663"/>
            </a:xfrm>
            <a:custGeom>
              <a:avLst/>
              <a:gdLst>
                <a:gd name="connsiteX0" fmla="*/ 0 w 95250"/>
                <a:gd name="connsiteY0" fmla="*/ 0 h 447663"/>
                <a:gd name="connsiteX1" fmla="*/ 95250 w 95250"/>
                <a:gd name="connsiteY1" fmla="*/ 0 h 447663"/>
                <a:gd name="connsiteX2" fmla="*/ 95250 w 95250"/>
                <a:gd name="connsiteY2" fmla="*/ 447664 h 447663"/>
                <a:gd name="connsiteX3" fmla="*/ 0 w 95250"/>
                <a:gd name="connsiteY3" fmla="*/ 447664 h 447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447663">
                  <a:moveTo>
                    <a:pt x="0" y="0"/>
                  </a:moveTo>
                  <a:lnTo>
                    <a:pt x="95250" y="0"/>
                  </a:lnTo>
                  <a:lnTo>
                    <a:pt x="95250" y="447664"/>
                  </a:lnTo>
                  <a:lnTo>
                    <a:pt x="0" y="447664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FAAD9C6-2572-D415-1175-EA0B2A81EA59}"/>
                </a:ext>
              </a:extLst>
            </p:cNvPr>
            <p:cNvSpPr/>
            <p:nvPr/>
          </p:nvSpPr>
          <p:spPr>
            <a:xfrm>
              <a:off x="5598406" y="5154822"/>
              <a:ext cx="276364" cy="285769"/>
            </a:xfrm>
            <a:custGeom>
              <a:avLst/>
              <a:gdLst>
                <a:gd name="connsiteX0" fmla="*/ 18390 w 276364"/>
                <a:gd name="connsiteY0" fmla="*/ 110408 h 285769"/>
                <a:gd name="connsiteX1" fmla="*/ 53971 w 276364"/>
                <a:gd name="connsiteY1" fmla="*/ 122269 h 285769"/>
                <a:gd name="connsiteX2" fmla="*/ 54257 w 276364"/>
                <a:gd name="connsiteY2" fmla="*/ 144688 h 285769"/>
                <a:gd name="connsiteX3" fmla="*/ 27587 w 276364"/>
                <a:gd name="connsiteY3" fmla="*/ 152966 h 285769"/>
                <a:gd name="connsiteX4" fmla="*/ 2434 w 276364"/>
                <a:gd name="connsiteY4" fmla="*/ 163142 h 285769"/>
                <a:gd name="connsiteX5" fmla="*/ 12610 w 276364"/>
                <a:gd name="connsiteY5" fmla="*/ 188295 h 285769"/>
                <a:gd name="connsiteX6" fmla="*/ 36832 w 276364"/>
                <a:gd name="connsiteY6" fmla="*/ 180017 h 285769"/>
                <a:gd name="connsiteX7" fmla="*/ 62809 w 276364"/>
                <a:gd name="connsiteY7" fmla="*/ 171955 h 285769"/>
                <a:gd name="connsiteX8" fmla="*/ 82692 w 276364"/>
                <a:gd name="connsiteY8" fmla="*/ 197657 h 285769"/>
                <a:gd name="connsiteX9" fmla="*/ 61475 w 276364"/>
                <a:gd name="connsiteY9" fmla="*/ 231001 h 285769"/>
                <a:gd name="connsiteX10" fmla="*/ 48193 w 276364"/>
                <a:gd name="connsiteY10" fmla="*/ 254894 h 285769"/>
                <a:gd name="connsiteX11" fmla="*/ 72087 w 276364"/>
                <a:gd name="connsiteY11" fmla="*/ 268176 h 285769"/>
                <a:gd name="connsiteX12" fmla="*/ 85781 w 276364"/>
                <a:gd name="connsiteY12" fmla="*/ 246031 h 285769"/>
                <a:gd name="connsiteX13" fmla="*/ 106844 w 276364"/>
                <a:gd name="connsiteY13" fmla="*/ 212930 h 285769"/>
                <a:gd name="connsiteX14" fmla="*/ 140315 w 276364"/>
                <a:gd name="connsiteY14" fmla="*/ 219653 h 285769"/>
                <a:gd name="connsiteX15" fmla="*/ 147564 w 276364"/>
                <a:gd name="connsiteY15" fmla="*/ 245751 h 285769"/>
                <a:gd name="connsiteX16" fmla="*/ 150445 w 276364"/>
                <a:gd name="connsiteY16" fmla="*/ 280026 h 285769"/>
                <a:gd name="connsiteX17" fmla="*/ 184720 w 276364"/>
                <a:gd name="connsiteY17" fmla="*/ 277144 h 285769"/>
                <a:gd name="connsiteX18" fmla="*/ 181839 w 276364"/>
                <a:gd name="connsiteY18" fmla="*/ 242870 h 285769"/>
                <a:gd name="connsiteX19" fmla="*/ 175325 w 276364"/>
                <a:gd name="connsiteY19" fmla="*/ 238927 h 285769"/>
                <a:gd name="connsiteX20" fmla="*/ 168649 w 276364"/>
                <a:gd name="connsiteY20" fmla="*/ 214897 h 285769"/>
                <a:gd name="connsiteX21" fmla="*/ 196938 w 276364"/>
                <a:gd name="connsiteY21" fmla="*/ 198774 h 285769"/>
                <a:gd name="connsiteX22" fmla="*/ 231133 w 276364"/>
                <a:gd name="connsiteY22" fmla="*/ 224146 h 285769"/>
                <a:gd name="connsiteX23" fmla="*/ 253072 w 276364"/>
                <a:gd name="connsiteY23" fmla="*/ 246110 h 285769"/>
                <a:gd name="connsiteX24" fmla="*/ 275037 w 276364"/>
                <a:gd name="connsiteY24" fmla="*/ 224170 h 285769"/>
                <a:gd name="connsiteX25" fmla="*/ 253097 w 276364"/>
                <a:gd name="connsiteY25" fmla="*/ 202206 h 285769"/>
                <a:gd name="connsiteX26" fmla="*/ 249839 w 276364"/>
                <a:gd name="connsiteY26" fmla="*/ 202447 h 285769"/>
                <a:gd name="connsiteX27" fmla="*/ 215339 w 276364"/>
                <a:gd name="connsiteY27" fmla="*/ 176852 h 285769"/>
                <a:gd name="connsiteX28" fmla="*/ 225880 w 276364"/>
                <a:gd name="connsiteY28" fmla="*/ 149420 h 285769"/>
                <a:gd name="connsiteX29" fmla="*/ 244913 w 276364"/>
                <a:gd name="connsiteY29" fmla="*/ 148908 h 285769"/>
                <a:gd name="connsiteX30" fmla="*/ 271878 w 276364"/>
                <a:gd name="connsiteY30" fmla="*/ 146567 h 285769"/>
                <a:gd name="connsiteX31" fmla="*/ 269537 w 276364"/>
                <a:gd name="connsiteY31" fmla="*/ 119602 h 285769"/>
                <a:gd name="connsiteX32" fmla="*/ 244084 w 276364"/>
                <a:gd name="connsiteY32" fmla="*/ 120341 h 285769"/>
                <a:gd name="connsiteX33" fmla="*/ 226666 w 276364"/>
                <a:gd name="connsiteY33" fmla="*/ 120813 h 285769"/>
                <a:gd name="connsiteX34" fmla="*/ 209373 w 276364"/>
                <a:gd name="connsiteY34" fmla="*/ 79423 h 285769"/>
                <a:gd name="connsiteX35" fmla="*/ 227893 w 276364"/>
                <a:gd name="connsiteY35" fmla="*/ 59219 h 285769"/>
                <a:gd name="connsiteX36" fmla="*/ 229289 w 276364"/>
                <a:gd name="connsiteY36" fmla="*/ 59360 h 285769"/>
                <a:gd name="connsiteX37" fmla="*/ 251941 w 276364"/>
                <a:gd name="connsiteY37" fmla="*/ 36708 h 285769"/>
                <a:gd name="connsiteX38" fmla="*/ 229289 w 276364"/>
                <a:gd name="connsiteY38" fmla="*/ 14057 h 285769"/>
                <a:gd name="connsiteX39" fmla="*/ 206638 w 276364"/>
                <a:gd name="connsiteY39" fmla="*/ 36708 h 285769"/>
                <a:gd name="connsiteX40" fmla="*/ 206638 w 276364"/>
                <a:gd name="connsiteY40" fmla="*/ 36710 h 285769"/>
                <a:gd name="connsiteX41" fmla="*/ 206948 w 276364"/>
                <a:gd name="connsiteY41" fmla="*/ 39775 h 285769"/>
                <a:gd name="connsiteX42" fmla="*/ 188492 w 276364"/>
                <a:gd name="connsiteY42" fmla="*/ 59907 h 285769"/>
                <a:gd name="connsiteX43" fmla="*/ 155240 w 276364"/>
                <a:gd name="connsiteY43" fmla="*/ 46772 h 285769"/>
                <a:gd name="connsiteX44" fmla="*/ 155837 w 276364"/>
                <a:gd name="connsiteY44" fmla="*/ 28230 h 285769"/>
                <a:gd name="connsiteX45" fmla="*/ 152976 w 276364"/>
                <a:gd name="connsiteY45" fmla="*/ 3756 h 285769"/>
                <a:gd name="connsiteX46" fmla="*/ 128503 w 276364"/>
                <a:gd name="connsiteY46" fmla="*/ 6618 h 285769"/>
                <a:gd name="connsiteX47" fmla="*/ 127307 w 276364"/>
                <a:gd name="connsiteY47" fmla="*/ 26515 h 285769"/>
                <a:gd name="connsiteX48" fmla="*/ 126659 w 276364"/>
                <a:gd name="connsiteY48" fmla="*/ 46613 h 285769"/>
                <a:gd name="connsiteX49" fmla="*/ 94440 w 276364"/>
                <a:gd name="connsiteY49" fmla="*/ 58647 h 285769"/>
                <a:gd name="connsiteX50" fmla="*/ 66895 w 276364"/>
                <a:gd name="connsiteY50" fmla="*/ 26309 h 285769"/>
                <a:gd name="connsiteX51" fmla="*/ 48053 w 276364"/>
                <a:gd name="connsiteY51" fmla="*/ 476 h 285769"/>
                <a:gd name="connsiteX52" fmla="*/ 22222 w 276364"/>
                <a:gd name="connsiteY52" fmla="*/ 19317 h 285769"/>
                <a:gd name="connsiteX53" fmla="*/ 41063 w 276364"/>
                <a:gd name="connsiteY53" fmla="*/ 45150 h 285769"/>
                <a:gd name="connsiteX54" fmla="*/ 44601 w 276364"/>
                <a:gd name="connsiteY54" fmla="*/ 45422 h 285769"/>
                <a:gd name="connsiteX55" fmla="*/ 45562 w 276364"/>
                <a:gd name="connsiteY55" fmla="*/ 45326 h 285769"/>
                <a:gd name="connsiteX56" fmla="*/ 72947 w 276364"/>
                <a:gd name="connsiteY56" fmla="*/ 77473 h 285769"/>
                <a:gd name="connsiteX57" fmla="*/ 61993 w 276364"/>
                <a:gd name="connsiteY57" fmla="*/ 94823 h 285769"/>
                <a:gd name="connsiteX58" fmla="*/ 27044 w 276364"/>
                <a:gd name="connsiteY58" fmla="*/ 83173 h 285769"/>
                <a:gd name="connsiteX59" fmla="*/ 4486 w 276364"/>
                <a:gd name="connsiteY59" fmla="*/ 83550 h 285769"/>
                <a:gd name="connsiteX60" fmla="*/ 4862 w 276364"/>
                <a:gd name="connsiteY60" fmla="*/ 106108 h 285769"/>
                <a:gd name="connsiteX61" fmla="*/ 18390 w 276364"/>
                <a:gd name="connsiteY61" fmla="*/ 110407 h 285769"/>
                <a:gd name="connsiteX62" fmla="*/ 136947 w 276364"/>
                <a:gd name="connsiteY62" fmla="*/ 163906 h 285769"/>
                <a:gd name="connsiteX63" fmla="*/ 147401 w 276364"/>
                <a:gd name="connsiteY63" fmla="*/ 153451 h 285769"/>
                <a:gd name="connsiteX64" fmla="*/ 157856 w 276364"/>
                <a:gd name="connsiteY64" fmla="*/ 163906 h 285769"/>
                <a:gd name="connsiteX65" fmla="*/ 147401 w 276364"/>
                <a:gd name="connsiteY65" fmla="*/ 174361 h 285769"/>
                <a:gd name="connsiteX66" fmla="*/ 136947 w 276364"/>
                <a:gd name="connsiteY66" fmla="*/ 163908 h 285769"/>
                <a:gd name="connsiteX67" fmla="*/ 136947 w 276364"/>
                <a:gd name="connsiteY67" fmla="*/ 163903 h 285769"/>
                <a:gd name="connsiteX68" fmla="*/ 112554 w 276364"/>
                <a:gd name="connsiteY68" fmla="*/ 116862 h 285769"/>
                <a:gd name="connsiteX69" fmla="*/ 124751 w 276364"/>
                <a:gd name="connsiteY69" fmla="*/ 104675 h 285769"/>
                <a:gd name="connsiteX70" fmla="*/ 136938 w 276364"/>
                <a:gd name="connsiteY70" fmla="*/ 116871 h 285769"/>
                <a:gd name="connsiteX71" fmla="*/ 124746 w 276364"/>
                <a:gd name="connsiteY71" fmla="*/ 129059 h 285769"/>
                <a:gd name="connsiteX72" fmla="*/ 112554 w 276364"/>
                <a:gd name="connsiteY72" fmla="*/ 116867 h 285769"/>
                <a:gd name="connsiteX73" fmla="*/ 112554 w 276364"/>
                <a:gd name="connsiteY73" fmla="*/ 116859 h 285769"/>
                <a:gd name="connsiteX74" fmla="*/ 91645 w 276364"/>
                <a:gd name="connsiteY74" fmla="*/ 162164 h 285769"/>
                <a:gd name="connsiteX75" fmla="*/ 103841 w 276364"/>
                <a:gd name="connsiteY75" fmla="*/ 149977 h 285769"/>
                <a:gd name="connsiteX76" fmla="*/ 116029 w 276364"/>
                <a:gd name="connsiteY76" fmla="*/ 162173 h 285769"/>
                <a:gd name="connsiteX77" fmla="*/ 103841 w 276364"/>
                <a:gd name="connsiteY77" fmla="*/ 174361 h 285769"/>
                <a:gd name="connsiteX78" fmla="*/ 91645 w 276364"/>
                <a:gd name="connsiteY78" fmla="*/ 162164 h 285769"/>
                <a:gd name="connsiteX79" fmla="*/ 91645 w 276364"/>
                <a:gd name="connsiteY79" fmla="*/ 162161 h 28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76364" h="285769">
                  <a:moveTo>
                    <a:pt x="18390" y="110408"/>
                  </a:moveTo>
                  <a:lnTo>
                    <a:pt x="53971" y="122269"/>
                  </a:lnTo>
                  <a:cubicBezTo>
                    <a:pt x="53006" y="129718"/>
                    <a:pt x="53102" y="137266"/>
                    <a:pt x="54257" y="144688"/>
                  </a:cubicBezTo>
                  <a:lnTo>
                    <a:pt x="27587" y="152966"/>
                  </a:lnTo>
                  <a:cubicBezTo>
                    <a:pt x="17832" y="148830"/>
                    <a:pt x="6570" y="153386"/>
                    <a:pt x="2434" y="163142"/>
                  </a:cubicBezTo>
                  <a:cubicBezTo>
                    <a:pt x="-1701" y="172898"/>
                    <a:pt x="2855" y="184159"/>
                    <a:pt x="12610" y="188295"/>
                  </a:cubicBezTo>
                  <a:cubicBezTo>
                    <a:pt x="21614" y="192111"/>
                    <a:pt x="32048" y="188545"/>
                    <a:pt x="36832" y="180017"/>
                  </a:cubicBezTo>
                  <a:lnTo>
                    <a:pt x="62809" y="171955"/>
                  </a:lnTo>
                  <a:cubicBezTo>
                    <a:pt x="67769" y="181691"/>
                    <a:pt x="74514" y="190409"/>
                    <a:pt x="82692" y="197657"/>
                  </a:cubicBezTo>
                  <a:lnTo>
                    <a:pt x="61475" y="231001"/>
                  </a:lnTo>
                  <a:cubicBezTo>
                    <a:pt x="51209" y="233932"/>
                    <a:pt x="45264" y="244629"/>
                    <a:pt x="48193" y="254894"/>
                  </a:cubicBezTo>
                  <a:cubicBezTo>
                    <a:pt x="51124" y="265160"/>
                    <a:pt x="61822" y="271107"/>
                    <a:pt x="72087" y="268176"/>
                  </a:cubicBezTo>
                  <a:cubicBezTo>
                    <a:pt x="81684" y="265437"/>
                    <a:pt x="87617" y="255841"/>
                    <a:pt x="85781" y="246031"/>
                  </a:cubicBezTo>
                  <a:lnTo>
                    <a:pt x="106844" y="212930"/>
                  </a:lnTo>
                  <a:cubicBezTo>
                    <a:pt x="117446" y="217364"/>
                    <a:pt x="128823" y="219649"/>
                    <a:pt x="140315" y="219653"/>
                  </a:cubicBezTo>
                  <a:lnTo>
                    <a:pt x="147564" y="245751"/>
                  </a:lnTo>
                  <a:cubicBezTo>
                    <a:pt x="138895" y="256012"/>
                    <a:pt x="140185" y="271357"/>
                    <a:pt x="150445" y="280026"/>
                  </a:cubicBezTo>
                  <a:cubicBezTo>
                    <a:pt x="160706" y="288695"/>
                    <a:pt x="176051" y="287404"/>
                    <a:pt x="184720" y="277144"/>
                  </a:cubicBezTo>
                  <a:cubicBezTo>
                    <a:pt x="193389" y="266884"/>
                    <a:pt x="192099" y="251539"/>
                    <a:pt x="181839" y="242870"/>
                  </a:cubicBezTo>
                  <a:cubicBezTo>
                    <a:pt x="179888" y="241221"/>
                    <a:pt x="177690" y="239891"/>
                    <a:pt x="175325" y="238927"/>
                  </a:cubicBezTo>
                  <a:lnTo>
                    <a:pt x="168649" y="214897"/>
                  </a:lnTo>
                  <a:cubicBezTo>
                    <a:pt x="179010" y="211352"/>
                    <a:pt x="188607" y="205882"/>
                    <a:pt x="196938" y="198774"/>
                  </a:cubicBezTo>
                  <a:lnTo>
                    <a:pt x="231133" y="224146"/>
                  </a:lnTo>
                  <a:cubicBezTo>
                    <a:pt x="231126" y="236269"/>
                    <a:pt x="240949" y="246104"/>
                    <a:pt x="253072" y="246110"/>
                  </a:cubicBezTo>
                  <a:cubicBezTo>
                    <a:pt x="265197" y="246117"/>
                    <a:pt x="275030" y="236294"/>
                    <a:pt x="275037" y="224170"/>
                  </a:cubicBezTo>
                  <a:cubicBezTo>
                    <a:pt x="275044" y="212046"/>
                    <a:pt x="265221" y="202213"/>
                    <a:pt x="253097" y="202206"/>
                  </a:cubicBezTo>
                  <a:cubicBezTo>
                    <a:pt x="252007" y="202205"/>
                    <a:pt x="250917" y="202286"/>
                    <a:pt x="249839" y="202447"/>
                  </a:cubicBezTo>
                  <a:lnTo>
                    <a:pt x="215339" y="176852"/>
                  </a:lnTo>
                  <a:cubicBezTo>
                    <a:pt x="220394" y="168377"/>
                    <a:pt x="223958" y="159100"/>
                    <a:pt x="225880" y="149420"/>
                  </a:cubicBezTo>
                  <a:lnTo>
                    <a:pt x="244913" y="148908"/>
                  </a:lnTo>
                  <a:cubicBezTo>
                    <a:pt x="253006" y="155708"/>
                    <a:pt x="265079" y="154659"/>
                    <a:pt x="271878" y="146567"/>
                  </a:cubicBezTo>
                  <a:cubicBezTo>
                    <a:pt x="278678" y="138474"/>
                    <a:pt x="277630" y="126402"/>
                    <a:pt x="269537" y="119602"/>
                  </a:cubicBezTo>
                  <a:cubicBezTo>
                    <a:pt x="262095" y="113350"/>
                    <a:pt x="251149" y="113667"/>
                    <a:pt x="244084" y="120341"/>
                  </a:cubicBezTo>
                  <a:lnTo>
                    <a:pt x="226666" y="120813"/>
                  </a:lnTo>
                  <a:cubicBezTo>
                    <a:pt x="224638" y="105737"/>
                    <a:pt x="218674" y="91461"/>
                    <a:pt x="209373" y="79423"/>
                  </a:cubicBezTo>
                  <a:lnTo>
                    <a:pt x="227893" y="59219"/>
                  </a:lnTo>
                  <a:cubicBezTo>
                    <a:pt x="228364" y="59248"/>
                    <a:pt x="228810" y="59360"/>
                    <a:pt x="229289" y="59360"/>
                  </a:cubicBezTo>
                  <a:cubicBezTo>
                    <a:pt x="241800" y="59360"/>
                    <a:pt x="251941" y="49218"/>
                    <a:pt x="251941" y="36708"/>
                  </a:cubicBezTo>
                  <a:cubicBezTo>
                    <a:pt x="251941" y="24198"/>
                    <a:pt x="241800" y="14057"/>
                    <a:pt x="229289" y="14057"/>
                  </a:cubicBezTo>
                  <a:cubicBezTo>
                    <a:pt x="216779" y="14057"/>
                    <a:pt x="206638" y="24198"/>
                    <a:pt x="206638" y="36708"/>
                  </a:cubicBezTo>
                  <a:cubicBezTo>
                    <a:pt x="206638" y="36709"/>
                    <a:pt x="206638" y="36709"/>
                    <a:pt x="206638" y="36710"/>
                  </a:cubicBezTo>
                  <a:cubicBezTo>
                    <a:pt x="206670" y="37738"/>
                    <a:pt x="206774" y="38762"/>
                    <a:pt x="206948" y="39775"/>
                  </a:cubicBezTo>
                  <a:lnTo>
                    <a:pt x="188492" y="59907"/>
                  </a:lnTo>
                  <a:cubicBezTo>
                    <a:pt x="178442" y="53264"/>
                    <a:pt x="167117" y="48790"/>
                    <a:pt x="155240" y="46772"/>
                  </a:cubicBezTo>
                  <a:lnTo>
                    <a:pt x="155837" y="28230"/>
                  </a:lnTo>
                  <a:cubicBezTo>
                    <a:pt x="161806" y="20681"/>
                    <a:pt x="160525" y="9725"/>
                    <a:pt x="152976" y="3756"/>
                  </a:cubicBezTo>
                  <a:cubicBezTo>
                    <a:pt x="145429" y="-2211"/>
                    <a:pt x="134471" y="-931"/>
                    <a:pt x="128503" y="6618"/>
                  </a:cubicBezTo>
                  <a:cubicBezTo>
                    <a:pt x="123974" y="12345"/>
                    <a:pt x="123497" y="20287"/>
                    <a:pt x="127307" y="26515"/>
                  </a:cubicBezTo>
                  <a:lnTo>
                    <a:pt x="126659" y="46613"/>
                  </a:lnTo>
                  <a:cubicBezTo>
                    <a:pt x="115222" y="48426"/>
                    <a:pt x="104265" y="52519"/>
                    <a:pt x="94440" y="58647"/>
                  </a:cubicBezTo>
                  <a:lnTo>
                    <a:pt x="66895" y="26309"/>
                  </a:lnTo>
                  <a:cubicBezTo>
                    <a:pt x="68826" y="13973"/>
                    <a:pt x="60390" y="2407"/>
                    <a:pt x="48053" y="476"/>
                  </a:cubicBezTo>
                  <a:cubicBezTo>
                    <a:pt x="35718" y="-1454"/>
                    <a:pt x="24152" y="6982"/>
                    <a:pt x="22222" y="19317"/>
                  </a:cubicBezTo>
                  <a:cubicBezTo>
                    <a:pt x="20291" y="31653"/>
                    <a:pt x="28726" y="43219"/>
                    <a:pt x="41063" y="45150"/>
                  </a:cubicBezTo>
                  <a:cubicBezTo>
                    <a:pt x="42233" y="45333"/>
                    <a:pt x="43416" y="45423"/>
                    <a:pt x="44601" y="45422"/>
                  </a:cubicBezTo>
                  <a:cubicBezTo>
                    <a:pt x="44930" y="45422"/>
                    <a:pt x="45236" y="45338"/>
                    <a:pt x="45562" y="45326"/>
                  </a:cubicBezTo>
                  <a:lnTo>
                    <a:pt x="72947" y="77473"/>
                  </a:lnTo>
                  <a:cubicBezTo>
                    <a:pt x="68625" y="82804"/>
                    <a:pt x="64948" y="88628"/>
                    <a:pt x="61993" y="94823"/>
                  </a:cubicBezTo>
                  <a:lnTo>
                    <a:pt x="27044" y="83173"/>
                  </a:lnTo>
                  <a:cubicBezTo>
                    <a:pt x="20711" y="77047"/>
                    <a:pt x="10611" y="77216"/>
                    <a:pt x="4486" y="83550"/>
                  </a:cubicBezTo>
                  <a:cubicBezTo>
                    <a:pt x="-1639" y="89883"/>
                    <a:pt x="-1471" y="99983"/>
                    <a:pt x="4862" y="106108"/>
                  </a:cubicBezTo>
                  <a:cubicBezTo>
                    <a:pt x="8450" y="109578"/>
                    <a:pt x="13457" y="111169"/>
                    <a:pt x="18390" y="110407"/>
                  </a:cubicBezTo>
                  <a:close/>
                  <a:moveTo>
                    <a:pt x="136947" y="163906"/>
                  </a:moveTo>
                  <a:cubicBezTo>
                    <a:pt x="136947" y="158132"/>
                    <a:pt x="141627" y="153451"/>
                    <a:pt x="147401" y="153451"/>
                  </a:cubicBezTo>
                  <a:cubicBezTo>
                    <a:pt x="153175" y="153451"/>
                    <a:pt x="157856" y="158132"/>
                    <a:pt x="157856" y="163906"/>
                  </a:cubicBezTo>
                  <a:cubicBezTo>
                    <a:pt x="157856" y="169680"/>
                    <a:pt x="153175" y="174361"/>
                    <a:pt x="147401" y="174361"/>
                  </a:cubicBezTo>
                  <a:cubicBezTo>
                    <a:pt x="141628" y="174362"/>
                    <a:pt x="136947" y="169681"/>
                    <a:pt x="136947" y="163908"/>
                  </a:cubicBezTo>
                  <a:cubicBezTo>
                    <a:pt x="136947" y="163906"/>
                    <a:pt x="136947" y="163905"/>
                    <a:pt x="136947" y="163903"/>
                  </a:cubicBezTo>
                  <a:close/>
                  <a:moveTo>
                    <a:pt x="112554" y="116862"/>
                  </a:moveTo>
                  <a:cubicBezTo>
                    <a:pt x="112557" y="110129"/>
                    <a:pt x="118017" y="104672"/>
                    <a:pt x="124751" y="104675"/>
                  </a:cubicBezTo>
                  <a:cubicBezTo>
                    <a:pt x="131484" y="104678"/>
                    <a:pt x="136941" y="110138"/>
                    <a:pt x="136938" y="116871"/>
                  </a:cubicBezTo>
                  <a:cubicBezTo>
                    <a:pt x="136935" y="123603"/>
                    <a:pt x="131477" y="129059"/>
                    <a:pt x="124746" y="129059"/>
                  </a:cubicBezTo>
                  <a:cubicBezTo>
                    <a:pt x="118013" y="129059"/>
                    <a:pt x="112554" y="123600"/>
                    <a:pt x="112554" y="116867"/>
                  </a:cubicBezTo>
                  <a:cubicBezTo>
                    <a:pt x="112554" y="116864"/>
                    <a:pt x="112554" y="116862"/>
                    <a:pt x="112554" y="116859"/>
                  </a:cubicBezTo>
                  <a:close/>
                  <a:moveTo>
                    <a:pt x="91645" y="162164"/>
                  </a:moveTo>
                  <a:cubicBezTo>
                    <a:pt x="91647" y="155431"/>
                    <a:pt x="97108" y="149974"/>
                    <a:pt x="103841" y="149977"/>
                  </a:cubicBezTo>
                  <a:cubicBezTo>
                    <a:pt x="110575" y="149979"/>
                    <a:pt x="116032" y="155440"/>
                    <a:pt x="116029" y="162173"/>
                  </a:cubicBezTo>
                  <a:cubicBezTo>
                    <a:pt x="116026" y="168903"/>
                    <a:pt x="110571" y="174358"/>
                    <a:pt x="103841" y="174361"/>
                  </a:cubicBezTo>
                  <a:cubicBezTo>
                    <a:pt x="97105" y="174361"/>
                    <a:pt x="91645" y="168900"/>
                    <a:pt x="91645" y="162164"/>
                  </a:cubicBezTo>
                  <a:cubicBezTo>
                    <a:pt x="91645" y="162163"/>
                    <a:pt x="91645" y="162162"/>
                    <a:pt x="91645" y="162161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B8FD857-66B6-6D24-6A98-902A0B5AE928}"/>
              </a:ext>
            </a:extLst>
          </p:cNvPr>
          <p:cNvGrpSpPr/>
          <p:nvPr/>
        </p:nvGrpSpPr>
        <p:grpSpPr>
          <a:xfrm>
            <a:off x="1521672" y="6557369"/>
            <a:ext cx="1638397" cy="1826385"/>
            <a:chOff x="2899614" y="1377118"/>
            <a:chExt cx="1638397" cy="1826385"/>
          </a:xfrm>
        </p:grpSpPr>
        <p:pic>
          <p:nvPicPr>
            <p:cNvPr id="36" name="Picture 4" descr="LX Medication Trolley - Option 1 - Agile Medical">
              <a:extLst>
                <a:ext uri="{FF2B5EF4-FFF2-40B4-BE49-F238E27FC236}">
                  <a16:creationId xmlns:a16="http://schemas.microsoft.com/office/drawing/2014/main" id="{62405867-2E6B-1776-25B6-9501175C0E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3873" y="1377118"/>
              <a:ext cx="1527429" cy="1527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B7AF65A-1D7B-6639-8567-1498A7509B52}"/>
                </a:ext>
              </a:extLst>
            </p:cNvPr>
            <p:cNvSpPr txBox="1"/>
            <p:nvPr/>
          </p:nvSpPr>
          <p:spPr>
            <a:xfrm>
              <a:off x="2899614" y="2895726"/>
              <a:ext cx="16383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>
                  <a:latin typeface="Avenir Next LT Pro Light" panose="020B0304020202020204" pitchFamily="34" charset="0"/>
                </a:rPr>
                <a:t>Medication trolley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9DFA708-DF0D-BD5D-92D4-E45EF9BFCB30}"/>
              </a:ext>
            </a:extLst>
          </p:cNvPr>
          <p:cNvGrpSpPr/>
          <p:nvPr/>
        </p:nvGrpSpPr>
        <p:grpSpPr>
          <a:xfrm>
            <a:off x="366963" y="6851921"/>
            <a:ext cx="1207857" cy="1181683"/>
            <a:chOff x="8584505" y="5537144"/>
            <a:chExt cx="1207857" cy="1181683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46FDE78D-9C91-2184-56F2-673B945CC4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27294"/>
            <a:stretch/>
          </p:blipFill>
          <p:spPr>
            <a:xfrm>
              <a:off x="8584505" y="5537144"/>
              <a:ext cx="1207857" cy="531300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2015A16-83B3-A291-5BF5-70FD115D2914}"/>
                </a:ext>
              </a:extLst>
            </p:cNvPr>
            <p:cNvSpPr txBox="1"/>
            <p:nvPr/>
          </p:nvSpPr>
          <p:spPr>
            <a:xfrm>
              <a:off x="8733984" y="6195607"/>
              <a:ext cx="9818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latin typeface="Avenir Next LT Pro Light" panose="020B0304020202020204" pitchFamily="34" charset="0"/>
                </a:rPr>
                <a:t>Infusion pump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7B98096-7922-4213-8872-8907B3A93B1F}"/>
              </a:ext>
            </a:extLst>
          </p:cNvPr>
          <p:cNvGrpSpPr/>
          <p:nvPr/>
        </p:nvGrpSpPr>
        <p:grpSpPr>
          <a:xfrm>
            <a:off x="3175189" y="6557369"/>
            <a:ext cx="1087116" cy="1776831"/>
            <a:chOff x="14649" y="1332889"/>
            <a:chExt cx="1087116" cy="1776831"/>
          </a:xfrm>
        </p:grpSpPr>
        <p:pic>
          <p:nvPicPr>
            <p:cNvPr id="42" name="Picture 10" descr="Rebotec-Shower-Commode-Lyon">
              <a:extLst>
                <a:ext uri="{FF2B5EF4-FFF2-40B4-BE49-F238E27FC236}">
                  <a16:creationId xmlns:a16="http://schemas.microsoft.com/office/drawing/2014/main" id="{D8DEA8D9-DF30-2EC3-03C8-981E32B204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23" t="9853" r="22550" b="12054"/>
            <a:stretch/>
          </p:blipFill>
          <p:spPr bwMode="auto">
            <a:xfrm>
              <a:off x="14649" y="1332889"/>
              <a:ext cx="1074330" cy="1527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E686959-7FAF-7778-8690-325A058B3E70}"/>
                </a:ext>
              </a:extLst>
            </p:cNvPr>
            <p:cNvSpPr txBox="1"/>
            <p:nvPr/>
          </p:nvSpPr>
          <p:spPr>
            <a:xfrm>
              <a:off x="39230" y="2801943"/>
              <a:ext cx="10625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>
                  <a:latin typeface="Avenir Next LT Pro Light" panose="020B0304020202020204" pitchFamily="34" charset="0"/>
                </a:rPr>
                <a:t>Commode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F974B13-586E-9EE2-433B-7AB1B0E02B02}"/>
              </a:ext>
            </a:extLst>
          </p:cNvPr>
          <p:cNvGrpSpPr/>
          <p:nvPr/>
        </p:nvGrpSpPr>
        <p:grpSpPr>
          <a:xfrm>
            <a:off x="5299107" y="6857130"/>
            <a:ext cx="1245309" cy="1423739"/>
            <a:chOff x="8584505" y="3806434"/>
            <a:chExt cx="1245309" cy="1423739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A3682BC-55C2-3E7E-0BC3-D6F712B2A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>
                          <a14:foregroundMark x1="13000" y1="52000" x2="17000" y2="28000"/>
                          <a14:foregroundMark x1="17000" y1="28000" x2="42667" y2="15556"/>
                          <a14:foregroundMark x1="42667" y1="15556" x2="70333" y2="16444"/>
                          <a14:foregroundMark x1="70333" y1="16444" x2="78333" y2="32889"/>
                          <a14:foregroundMark x1="70000" y1="70222" x2="83667" y2="69333"/>
                          <a14:foregroundMark x1="28333" y1="27556" x2="32667" y2="30667"/>
                          <a14:foregroundMark x1="27333" y1="28889" x2="26333" y2="33333"/>
                          <a14:backgroundMark x1="31000" y1="80000" x2="52333" y2="84000"/>
                          <a14:backgroundMark x1="52333" y1="84000" x2="66000" y2="79111"/>
                          <a14:backgroundMark x1="58000" y1="68000" x2="39333" y2="6844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584505" y="3806434"/>
              <a:ext cx="1245309" cy="933982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3D815C-AAFF-9C65-5FAE-EBB1D3EF6AE1}"/>
                </a:ext>
              </a:extLst>
            </p:cNvPr>
            <p:cNvSpPr txBox="1"/>
            <p:nvPr/>
          </p:nvSpPr>
          <p:spPr>
            <a:xfrm>
              <a:off x="8701365" y="4706953"/>
              <a:ext cx="9818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latin typeface="Avenir Next LT Pro Light" panose="020B0304020202020204" pitchFamily="34" charset="0"/>
                </a:rPr>
                <a:t>Blood testing kit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91C5FEA-9983-A82F-2587-57107E6F003A}"/>
              </a:ext>
            </a:extLst>
          </p:cNvPr>
          <p:cNvGrpSpPr/>
          <p:nvPr/>
        </p:nvGrpSpPr>
        <p:grpSpPr>
          <a:xfrm>
            <a:off x="4384934" y="6315009"/>
            <a:ext cx="853038" cy="2366828"/>
            <a:chOff x="8735218" y="1239271"/>
            <a:chExt cx="853038" cy="2366828"/>
          </a:xfrm>
        </p:grpSpPr>
        <p:pic>
          <p:nvPicPr>
            <p:cNvPr id="60" name="Picture 59" descr="See the source image">
              <a:extLst>
                <a:ext uri="{FF2B5EF4-FFF2-40B4-BE49-F238E27FC236}">
                  <a16:creationId xmlns:a16="http://schemas.microsoft.com/office/drawing/2014/main" id="{AD1F5449-AD7A-48D8-4C8F-46A17B99D7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035" b="95598" l="23000" r="74063">
                          <a14:foregroundMark x1="57438" y1="31593" x2="76688" y2="5697"/>
                          <a14:foregroundMark x1="76688" y1="5697" x2="38313" y2="7121"/>
                          <a14:foregroundMark x1="38313" y1="7121" x2="47063" y2="22615"/>
                          <a14:foregroundMark x1="47063" y1="22615" x2="56188" y2="28658"/>
                          <a14:foregroundMark x1="55313" y1="70350" x2="32688" y2="83729"/>
                          <a14:foregroundMark x1="32688" y1="83729" x2="28563" y2="91757"/>
                          <a14:foregroundMark x1="61313" y1="95598" x2="59562" y2="85585"/>
                          <a14:foregroundMark x1="74063" y1="86793" x2="72313" y2="75615"/>
                          <a14:foregroundMark x1="23000" y1="45965" x2="30688" y2="459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72" t="2414" r="20747" b="2659"/>
            <a:stretch/>
          </p:blipFill>
          <p:spPr bwMode="auto">
            <a:xfrm>
              <a:off x="8735218" y="1239271"/>
              <a:ext cx="851600" cy="1935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9F4FC7C-CCB1-F862-A6C9-9C7D1FCF7296}"/>
                </a:ext>
              </a:extLst>
            </p:cNvPr>
            <p:cNvSpPr txBox="1"/>
            <p:nvPr/>
          </p:nvSpPr>
          <p:spPr>
            <a:xfrm>
              <a:off x="8870367" y="3298322"/>
              <a:ext cx="717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>
                  <a:latin typeface="Avenir Next LT Pro Light" panose="020B0304020202020204" pitchFamily="34" charset="0"/>
                </a:rPr>
                <a:t>COWs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207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Table 27">
            <a:extLst>
              <a:ext uri="{FF2B5EF4-FFF2-40B4-BE49-F238E27FC236}">
                <a16:creationId xmlns:a16="http://schemas.microsoft.com/office/drawing/2014/main" id="{EE48017A-060F-322E-94EC-51DC6C121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16076"/>
              </p:ext>
            </p:extLst>
          </p:nvPr>
        </p:nvGraphicFramePr>
        <p:xfrm>
          <a:off x="0" y="-2752"/>
          <a:ext cx="6858002" cy="990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1">
                  <a:extLst>
                    <a:ext uri="{9D8B030D-6E8A-4147-A177-3AD203B41FA5}">
                      <a16:colId xmlns:a16="http://schemas.microsoft.com/office/drawing/2014/main" val="452745698"/>
                    </a:ext>
                  </a:extLst>
                </a:gridCol>
                <a:gridCol w="3429001">
                  <a:extLst>
                    <a:ext uri="{9D8B030D-6E8A-4147-A177-3AD203B41FA5}">
                      <a16:colId xmlns:a16="http://schemas.microsoft.com/office/drawing/2014/main" val="4073796321"/>
                    </a:ext>
                  </a:extLst>
                </a:gridCol>
              </a:tblGrid>
              <a:tr h="1103498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552290"/>
                  </a:ext>
                </a:extLst>
              </a:tr>
              <a:tr h="3109859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98059"/>
                  </a:ext>
                </a:extLst>
              </a:tr>
              <a:tr h="5692644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64858"/>
                  </a:ext>
                </a:extLst>
              </a:tr>
            </a:tbl>
          </a:graphicData>
        </a:graphic>
      </p:graphicFrame>
      <p:grpSp>
        <p:nvGrpSpPr>
          <p:cNvPr id="26" name="Group 25">
            <a:extLst>
              <a:ext uri="{FF2B5EF4-FFF2-40B4-BE49-F238E27FC236}">
                <a16:creationId xmlns:a16="http://schemas.microsoft.com/office/drawing/2014/main" id="{3BDF8AAC-66C0-EB3F-00C3-9585E099A4D2}"/>
              </a:ext>
            </a:extLst>
          </p:cNvPr>
          <p:cNvGrpSpPr/>
          <p:nvPr/>
        </p:nvGrpSpPr>
        <p:grpSpPr>
          <a:xfrm>
            <a:off x="718820" y="1344218"/>
            <a:ext cx="5420360" cy="2209801"/>
            <a:chOff x="11410028" y="2524760"/>
            <a:chExt cx="5420360" cy="2209801"/>
          </a:xfrm>
          <a:solidFill>
            <a:srgbClr val="FF0000"/>
          </a:solidFill>
        </p:grpSpPr>
        <p:pic>
          <p:nvPicPr>
            <p:cNvPr id="4" name="Graphic 3" descr="Covid-19 with solid fill">
              <a:extLst>
                <a:ext uri="{FF2B5EF4-FFF2-40B4-BE49-F238E27FC236}">
                  <a16:creationId xmlns:a16="http://schemas.microsoft.com/office/drawing/2014/main" id="{A3F86B3A-9D2F-BFFC-4E07-EE855527D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10028" y="2524760"/>
              <a:ext cx="1084072" cy="1104900"/>
            </a:xfrm>
            <a:prstGeom prst="rect">
              <a:avLst/>
            </a:prstGeom>
          </p:spPr>
        </p:pic>
        <p:pic>
          <p:nvPicPr>
            <p:cNvPr id="5" name="Graphic 4" descr="Covid-19 with solid fill">
              <a:extLst>
                <a:ext uri="{FF2B5EF4-FFF2-40B4-BE49-F238E27FC236}">
                  <a16:creationId xmlns:a16="http://schemas.microsoft.com/office/drawing/2014/main" id="{AC7E9360-A60C-5A87-FF76-1C203A330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94100" y="2524760"/>
              <a:ext cx="1084072" cy="1104900"/>
            </a:xfrm>
            <a:prstGeom prst="rect">
              <a:avLst/>
            </a:prstGeom>
          </p:spPr>
        </p:pic>
        <p:pic>
          <p:nvPicPr>
            <p:cNvPr id="6" name="Graphic 5" descr="Covid-19 with solid fill">
              <a:extLst>
                <a:ext uri="{FF2B5EF4-FFF2-40B4-BE49-F238E27FC236}">
                  <a16:creationId xmlns:a16="http://schemas.microsoft.com/office/drawing/2014/main" id="{B178BA92-AA9A-A627-87E0-1704FB2FD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578172" y="2524760"/>
              <a:ext cx="1084072" cy="1104900"/>
            </a:xfrm>
            <a:prstGeom prst="rect">
              <a:avLst/>
            </a:prstGeom>
          </p:spPr>
        </p:pic>
        <p:pic>
          <p:nvPicPr>
            <p:cNvPr id="7" name="Graphic 6" descr="Covid-19 with solid fill">
              <a:extLst>
                <a:ext uri="{FF2B5EF4-FFF2-40B4-BE49-F238E27FC236}">
                  <a16:creationId xmlns:a16="http://schemas.microsoft.com/office/drawing/2014/main" id="{8CA69554-B33E-321F-AF49-2D2CB7F43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662244" y="2524760"/>
              <a:ext cx="1084072" cy="1104900"/>
            </a:xfrm>
            <a:prstGeom prst="rect">
              <a:avLst/>
            </a:prstGeom>
          </p:spPr>
        </p:pic>
        <p:pic>
          <p:nvPicPr>
            <p:cNvPr id="8" name="Graphic 7" descr="Covid-19 with solid fill">
              <a:extLst>
                <a:ext uri="{FF2B5EF4-FFF2-40B4-BE49-F238E27FC236}">
                  <a16:creationId xmlns:a16="http://schemas.microsoft.com/office/drawing/2014/main" id="{55984333-57EE-1126-2CF0-21091CF38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746316" y="2524760"/>
              <a:ext cx="1084072" cy="1104900"/>
            </a:xfrm>
            <a:prstGeom prst="rect">
              <a:avLst/>
            </a:prstGeom>
          </p:spPr>
        </p:pic>
        <p:pic>
          <p:nvPicPr>
            <p:cNvPr id="9" name="Graphic 8" descr="Covid-19 with solid fill">
              <a:extLst>
                <a:ext uri="{FF2B5EF4-FFF2-40B4-BE49-F238E27FC236}">
                  <a16:creationId xmlns:a16="http://schemas.microsoft.com/office/drawing/2014/main" id="{3CEF7C34-F145-981B-A4A6-8119B2075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410028" y="3629661"/>
              <a:ext cx="1084072" cy="1104900"/>
            </a:xfrm>
            <a:prstGeom prst="rect">
              <a:avLst/>
            </a:prstGeom>
          </p:spPr>
        </p:pic>
        <p:pic>
          <p:nvPicPr>
            <p:cNvPr id="10" name="Graphic 9" descr="Covid-19 with solid fill">
              <a:extLst>
                <a:ext uri="{FF2B5EF4-FFF2-40B4-BE49-F238E27FC236}">
                  <a16:creationId xmlns:a16="http://schemas.microsoft.com/office/drawing/2014/main" id="{759B6621-B7DE-3578-E51C-009556B58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494100" y="3629661"/>
              <a:ext cx="1084072" cy="1104900"/>
            </a:xfrm>
            <a:prstGeom prst="rect">
              <a:avLst/>
            </a:prstGeom>
          </p:spPr>
        </p:pic>
        <p:pic>
          <p:nvPicPr>
            <p:cNvPr id="11" name="Graphic 10" descr="Covid-19 with solid fill">
              <a:extLst>
                <a:ext uri="{FF2B5EF4-FFF2-40B4-BE49-F238E27FC236}">
                  <a16:creationId xmlns:a16="http://schemas.microsoft.com/office/drawing/2014/main" id="{3AAEC531-9DE4-FFE2-9709-5548F5199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578172" y="3629661"/>
              <a:ext cx="1084072" cy="1104900"/>
            </a:xfrm>
            <a:prstGeom prst="rect">
              <a:avLst/>
            </a:prstGeom>
          </p:spPr>
        </p:pic>
        <p:pic>
          <p:nvPicPr>
            <p:cNvPr id="12" name="Graphic 11" descr="Covid-19 with solid fill">
              <a:extLst>
                <a:ext uri="{FF2B5EF4-FFF2-40B4-BE49-F238E27FC236}">
                  <a16:creationId xmlns:a16="http://schemas.microsoft.com/office/drawing/2014/main" id="{417F353C-9811-B85E-C7A1-079D7CD6C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662244" y="3629660"/>
              <a:ext cx="1084072" cy="1104900"/>
            </a:xfrm>
            <a:prstGeom prst="rect">
              <a:avLst/>
            </a:prstGeom>
          </p:spPr>
        </p:pic>
        <p:pic>
          <p:nvPicPr>
            <p:cNvPr id="13" name="Graphic 12" descr="Covid-19 with solid fill">
              <a:extLst>
                <a:ext uri="{FF2B5EF4-FFF2-40B4-BE49-F238E27FC236}">
                  <a16:creationId xmlns:a16="http://schemas.microsoft.com/office/drawing/2014/main" id="{3EC0D21C-F13B-F868-1A0D-7853B6F61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746316" y="3629660"/>
              <a:ext cx="1084072" cy="1104900"/>
            </a:xfrm>
            <a:prstGeom prst="rect">
              <a:avLst/>
            </a:prstGeom>
          </p:spPr>
        </p:pic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B026F3E5-31D4-3D68-EA20-12956C97F79D}"/>
              </a:ext>
            </a:extLst>
          </p:cNvPr>
          <p:cNvSpPr txBox="1">
            <a:spLocks/>
          </p:cNvSpPr>
          <p:nvPr/>
        </p:nvSpPr>
        <p:spPr>
          <a:xfrm>
            <a:off x="464388" y="3441702"/>
            <a:ext cx="5929225" cy="6405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41% of shared medical equipment was cleaned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3BE8C8-8A0A-1750-4C09-F88EBF9C96BB}"/>
              </a:ext>
            </a:extLst>
          </p:cNvPr>
          <p:cNvSpPr/>
          <p:nvPr/>
        </p:nvSpPr>
        <p:spPr>
          <a:xfrm>
            <a:off x="0" y="4196219"/>
            <a:ext cx="6858000" cy="11838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28E60333-DA62-690E-6CE1-64867F43C1B0}"/>
              </a:ext>
            </a:extLst>
          </p:cNvPr>
          <p:cNvSpPr txBox="1">
            <a:spLocks/>
          </p:cNvSpPr>
          <p:nvPr/>
        </p:nvSpPr>
        <p:spPr>
          <a:xfrm>
            <a:off x="0" y="5066478"/>
            <a:ext cx="6858000" cy="21434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This month we are focusing on cleaning</a:t>
            </a:r>
          </a:p>
          <a:p>
            <a:pPr algn="ctr"/>
            <a:endParaRPr lang="en-AU" sz="2000" b="1" dirty="0">
              <a:latin typeface="Avenir Next LT Pro Light" panose="020B0304020202020204" pitchFamily="34" charset="0"/>
            </a:endParaRPr>
          </a:p>
          <a:p>
            <a:pPr algn="ctr"/>
            <a:endParaRPr lang="en-AU" sz="2000" b="1" dirty="0" err="1">
              <a:latin typeface="Avenir Next LT Pro Light" panose="020B03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BF6C207-01DF-C83E-735F-81ACE14B79B3}"/>
              </a:ext>
            </a:extLst>
          </p:cNvPr>
          <p:cNvSpPr txBox="1">
            <a:spLocks/>
          </p:cNvSpPr>
          <p:nvPr/>
        </p:nvSpPr>
        <p:spPr>
          <a:xfrm>
            <a:off x="3378615" y="360972"/>
            <a:ext cx="3479386" cy="446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400" b="1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October results Ward A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15189F4-A3D1-057F-3F08-4A25DC3ED285}"/>
              </a:ext>
            </a:extLst>
          </p:cNvPr>
          <p:cNvSpPr txBox="1">
            <a:spLocks/>
          </p:cNvSpPr>
          <p:nvPr/>
        </p:nvSpPr>
        <p:spPr>
          <a:xfrm>
            <a:off x="1457507" y="3647969"/>
            <a:ext cx="5205946" cy="2269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That’s 12% LESS than last month, so there is definitely room for improvement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E9E0740-C1B8-0F8C-E4FB-7E2BF1A2CD22}"/>
              </a:ext>
            </a:extLst>
          </p:cNvPr>
          <p:cNvGrpSpPr/>
          <p:nvPr/>
        </p:nvGrpSpPr>
        <p:grpSpPr>
          <a:xfrm flipH="1">
            <a:off x="346934" y="4263000"/>
            <a:ext cx="1014130" cy="1014130"/>
            <a:chOff x="5324873" y="5116821"/>
            <a:chExt cx="647700" cy="647700"/>
          </a:xfrm>
          <a:solidFill>
            <a:schemeClr val="accent6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719A781-CAFA-2B50-15D1-020C912C20F9}"/>
                </a:ext>
              </a:extLst>
            </p:cNvPr>
            <p:cNvSpPr/>
            <p:nvPr/>
          </p:nvSpPr>
          <p:spPr>
            <a:xfrm>
              <a:off x="5324873" y="5116821"/>
              <a:ext cx="647700" cy="647700"/>
            </a:xfrm>
            <a:custGeom>
              <a:avLst/>
              <a:gdLst>
                <a:gd name="connsiteX0" fmla="*/ 647700 w 647700"/>
                <a:gd name="connsiteY0" fmla="*/ 647700 h 647700"/>
                <a:gd name="connsiteX1" fmla="*/ 0 w 647700"/>
                <a:gd name="connsiteY1" fmla="*/ 647700 h 647700"/>
                <a:gd name="connsiteX2" fmla="*/ 0 w 647700"/>
                <a:gd name="connsiteY2" fmla="*/ 590550 h 647700"/>
                <a:gd name="connsiteX3" fmla="*/ 590550 w 647700"/>
                <a:gd name="connsiteY3" fmla="*/ 590550 h 647700"/>
                <a:gd name="connsiteX4" fmla="*/ 590550 w 647700"/>
                <a:gd name="connsiteY4" fmla="*/ 0 h 647700"/>
                <a:gd name="connsiteX5" fmla="*/ 647700 w 647700"/>
                <a:gd name="connsiteY5" fmla="*/ 0 h 647700"/>
                <a:gd name="connsiteX6" fmla="*/ 647700 w 647700"/>
                <a:gd name="connsiteY6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700" h="647700">
                  <a:moveTo>
                    <a:pt x="647700" y="647700"/>
                  </a:moveTo>
                  <a:lnTo>
                    <a:pt x="0" y="647700"/>
                  </a:lnTo>
                  <a:lnTo>
                    <a:pt x="0" y="590550"/>
                  </a:lnTo>
                  <a:lnTo>
                    <a:pt x="590550" y="590550"/>
                  </a:lnTo>
                  <a:lnTo>
                    <a:pt x="590550" y="0"/>
                  </a:lnTo>
                  <a:lnTo>
                    <a:pt x="647700" y="0"/>
                  </a:lnTo>
                  <a:lnTo>
                    <a:pt x="647700" y="647700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69F4842-9C17-BE04-DE84-BEA021C55030}"/>
                </a:ext>
              </a:extLst>
            </p:cNvPr>
            <p:cNvSpPr/>
            <p:nvPr/>
          </p:nvSpPr>
          <p:spPr>
            <a:xfrm>
              <a:off x="5770326" y="5574019"/>
              <a:ext cx="95250" cy="76188"/>
            </a:xfrm>
            <a:custGeom>
              <a:avLst/>
              <a:gdLst>
                <a:gd name="connsiteX0" fmla="*/ 0 w 95250"/>
                <a:gd name="connsiteY0" fmla="*/ 0 h 76188"/>
                <a:gd name="connsiteX1" fmla="*/ 95250 w 95250"/>
                <a:gd name="connsiteY1" fmla="*/ 0 h 76188"/>
                <a:gd name="connsiteX2" fmla="*/ 95250 w 95250"/>
                <a:gd name="connsiteY2" fmla="*/ 76189 h 76188"/>
                <a:gd name="connsiteX3" fmla="*/ 0 w 95250"/>
                <a:gd name="connsiteY3" fmla="*/ 76189 h 76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76188">
                  <a:moveTo>
                    <a:pt x="0" y="0"/>
                  </a:moveTo>
                  <a:lnTo>
                    <a:pt x="95250" y="0"/>
                  </a:lnTo>
                  <a:lnTo>
                    <a:pt x="95250" y="76189"/>
                  </a:lnTo>
                  <a:lnTo>
                    <a:pt x="0" y="76189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019C195-0737-8E87-0497-00410F428A22}"/>
                </a:ext>
              </a:extLst>
            </p:cNvPr>
            <p:cNvSpPr/>
            <p:nvPr/>
          </p:nvSpPr>
          <p:spPr>
            <a:xfrm>
              <a:off x="5636976" y="5516869"/>
              <a:ext cx="95250" cy="133338"/>
            </a:xfrm>
            <a:custGeom>
              <a:avLst/>
              <a:gdLst>
                <a:gd name="connsiteX0" fmla="*/ 0 w 95250"/>
                <a:gd name="connsiteY0" fmla="*/ 0 h 133338"/>
                <a:gd name="connsiteX1" fmla="*/ 95250 w 95250"/>
                <a:gd name="connsiteY1" fmla="*/ 0 h 133338"/>
                <a:gd name="connsiteX2" fmla="*/ 95250 w 95250"/>
                <a:gd name="connsiteY2" fmla="*/ 133339 h 133338"/>
                <a:gd name="connsiteX3" fmla="*/ 0 w 95250"/>
                <a:gd name="connsiteY3" fmla="*/ 133339 h 13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133338">
                  <a:moveTo>
                    <a:pt x="0" y="0"/>
                  </a:moveTo>
                  <a:lnTo>
                    <a:pt x="95250" y="0"/>
                  </a:lnTo>
                  <a:lnTo>
                    <a:pt x="95250" y="133339"/>
                  </a:lnTo>
                  <a:lnTo>
                    <a:pt x="0" y="133339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7E30AA4-18ED-6F0E-E312-798EA190B93D}"/>
                </a:ext>
              </a:extLst>
            </p:cNvPr>
            <p:cNvSpPr/>
            <p:nvPr/>
          </p:nvSpPr>
          <p:spPr>
            <a:xfrm>
              <a:off x="5503626" y="5412094"/>
              <a:ext cx="95249" cy="238113"/>
            </a:xfrm>
            <a:custGeom>
              <a:avLst/>
              <a:gdLst>
                <a:gd name="connsiteX0" fmla="*/ 0 w 95249"/>
                <a:gd name="connsiteY0" fmla="*/ 0 h 238113"/>
                <a:gd name="connsiteX1" fmla="*/ 95250 w 95249"/>
                <a:gd name="connsiteY1" fmla="*/ 0 h 238113"/>
                <a:gd name="connsiteX2" fmla="*/ 95250 w 95249"/>
                <a:gd name="connsiteY2" fmla="*/ 238114 h 238113"/>
                <a:gd name="connsiteX3" fmla="*/ 0 w 95249"/>
                <a:gd name="connsiteY3" fmla="*/ 238114 h 2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49" h="238113">
                  <a:moveTo>
                    <a:pt x="0" y="0"/>
                  </a:moveTo>
                  <a:lnTo>
                    <a:pt x="95250" y="0"/>
                  </a:lnTo>
                  <a:lnTo>
                    <a:pt x="95250" y="238114"/>
                  </a:lnTo>
                  <a:lnTo>
                    <a:pt x="0" y="238114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C7B5D92-F82B-E3E0-7FDE-C6B04EB3688E}"/>
                </a:ext>
              </a:extLst>
            </p:cNvPr>
            <p:cNvSpPr/>
            <p:nvPr/>
          </p:nvSpPr>
          <p:spPr>
            <a:xfrm>
              <a:off x="5370276" y="5202544"/>
              <a:ext cx="95250" cy="447663"/>
            </a:xfrm>
            <a:custGeom>
              <a:avLst/>
              <a:gdLst>
                <a:gd name="connsiteX0" fmla="*/ 0 w 95250"/>
                <a:gd name="connsiteY0" fmla="*/ 0 h 447663"/>
                <a:gd name="connsiteX1" fmla="*/ 95250 w 95250"/>
                <a:gd name="connsiteY1" fmla="*/ 0 h 447663"/>
                <a:gd name="connsiteX2" fmla="*/ 95250 w 95250"/>
                <a:gd name="connsiteY2" fmla="*/ 447664 h 447663"/>
                <a:gd name="connsiteX3" fmla="*/ 0 w 95250"/>
                <a:gd name="connsiteY3" fmla="*/ 447664 h 447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447663">
                  <a:moveTo>
                    <a:pt x="0" y="0"/>
                  </a:moveTo>
                  <a:lnTo>
                    <a:pt x="95250" y="0"/>
                  </a:lnTo>
                  <a:lnTo>
                    <a:pt x="95250" y="447664"/>
                  </a:lnTo>
                  <a:lnTo>
                    <a:pt x="0" y="447664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767D92D-A45A-83F9-5F15-E6B3D5BDD352}"/>
                </a:ext>
              </a:extLst>
            </p:cNvPr>
            <p:cNvSpPr/>
            <p:nvPr/>
          </p:nvSpPr>
          <p:spPr>
            <a:xfrm>
              <a:off x="5598406" y="5154822"/>
              <a:ext cx="276364" cy="285769"/>
            </a:xfrm>
            <a:custGeom>
              <a:avLst/>
              <a:gdLst>
                <a:gd name="connsiteX0" fmla="*/ 18390 w 276364"/>
                <a:gd name="connsiteY0" fmla="*/ 110408 h 285769"/>
                <a:gd name="connsiteX1" fmla="*/ 53971 w 276364"/>
                <a:gd name="connsiteY1" fmla="*/ 122269 h 285769"/>
                <a:gd name="connsiteX2" fmla="*/ 54257 w 276364"/>
                <a:gd name="connsiteY2" fmla="*/ 144688 h 285769"/>
                <a:gd name="connsiteX3" fmla="*/ 27587 w 276364"/>
                <a:gd name="connsiteY3" fmla="*/ 152966 h 285769"/>
                <a:gd name="connsiteX4" fmla="*/ 2434 w 276364"/>
                <a:gd name="connsiteY4" fmla="*/ 163142 h 285769"/>
                <a:gd name="connsiteX5" fmla="*/ 12610 w 276364"/>
                <a:gd name="connsiteY5" fmla="*/ 188295 h 285769"/>
                <a:gd name="connsiteX6" fmla="*/ 36832 w 276364"/>
                <a:gd name="connsiteY6" fmla="*/ 180017 h 285769"/>
                <a:gd name="connsiteX7" fmla="*/ 62809 w 276364"/>
                <a:gd name="connsiteY7" fmla="*/ 171955 h 285769"/>
                <a:gd name="connsiteX8" fmla="*/ 82692 w 276364"/>
                <a:gd name="connsiteY8" fmla="*/ 197657 h 285769"/>
                <a:gd name="connsiteX9" fmla="*/ 61475 w 276364"/>
                <a:gd name="connsiteY9" fmla="*/ 231001 h 285769"/>
                <a:gd name="connsiteX10" fmla="*/ 48193 w 276364"/>
                <a:gd name="connsiteY10" fmla="*/ 254894 h 285769"/>
                <a:gd name="connsiteX11" fmla="*/ 72087 w 276364"/>
                <a:gd name="connsiteY11" fmla="*/ 268176 h 285769"/>
                <a:gd name="connsiteX12" fmla="*/ 85781 w 276364"/>
                <a:gd name="connsiteY12" fmla="*/ 246031 h 285769"/>
                <a:gd name="connsiteX13" fmla="*/ 106844 w 276364"/>
                <a:gd name="connsiteY13" fmla="*/ 212930 h 285769"/>
                <a:gd name="connsiteX14" fmla="*/ 140315 w 276364"/>
                <a:gd name="connsiteY14" fmla="*/ 219653 h 285769"/>
                <a:gd name="connsiteX15" fmla="*/ 147564 w 276364"/>
                <a:gd name="connsiteY15" fmla="*/ 245751 h 285769"/>
                <a:gd name="connsiteX16" fmla="*/ 150445 w 276364"/>
                <a:gd name="connsiteY16" fmla="*/ 280026 h 285769"/>
                <a:gd name="connsiteX17" fmla="*/ 184720 w 276364"/>
                <a:gd name="connsiteY17" fmla="*/ 277144 h 285769"/>
                <a:gd name="connsiteX18" fmla="*/ 181839 w 276364"/>
                <a:gd name="connsiteY18" fmla="*/ 242870 h 285769"/>
                <a:gd name="connsiteX19" fmla="*/ 175325 w 276364"/>
                <a:gd name="connsiteY19" fmla="*/ 238927 h 285769"/>
                <a:gd name="connsiteX20" fmla="*/ 168649 w 276364"/>
                <a:gd name="connsiteY20" fmla="*/ 214897 h 285769"/>
                <a:gd name="connsiteX21" fmla="*/ 196938 w 276364"/>
                <a:gd name="connsiteY21" fmla="*/ 198774 h 285769"/>
                <a:gd name="connsiteX22" fmla="*/ 231133 w 276364"/>
                <a:gd name="connsiteY22" fmla="*/ 224146 h 285769"/>
                <a:gd name="connsiteX23" fmla="*/ 253072 w 276364"/>
                <a:gd name="connsiteY23" fmla="*/ 246110 h 285769"/>
                <a:gd name="connsiteX24" fmla="*/ 275037 w 276364"/>
                <a:gd name="connsiteY24" fmla="*/ 224170 h 285769"/>
                <a:gd name="connsiteX25" fmla="*/ 253097 w 276364"/>
                <a:gd name="connsiteY25" fmla="*/ 202206 h 285769"/>
                <a:gd name="connsiteX26" fmla="*/ 249839 w 276364"/>
                <a:gd name="connsiteY26" fmla="*/ 202447 h 285769"/>
                <a:gd name="connsiteX27" fmla="*/ 215339 w 276364"/>
                <a:gd name="connsiteY27" fmla="*/ 176852 h 285769"/>
                <a:gd name="connsiteX28" fmla="*/ 225880 w 276364"/>
                <a:gd name="connsiteY28" fmla="*/ 149420 h 285769"/>
                <a:gd name="connsiteX29" fmla="*/ 244913 w 276364"/>
                <a:gd name="connsiteY29" fmla="*/ 148908 h 285769"/>
                <a:gd name="connsiteX30" fmla="*/ 271878 w 276364"/>
                <a:gd name="connsiteY30" fmla="*/ 146567 h 285769"/>
                <a:gd name="connsiteX31" fmla="*/ 269537 w 276364"/>
                <a:gd name="connsiteY31" fmla="*/ 119602 h 285769"/>
                <a:gd name="connsiteX32" fmla="*/ 244084 w 276364"/>
                <a:gd name="connsiteY32" fmla="*/ 120341 h 285769"/>
                <a:gd name="connsiteX33" fmla="*/ 226666 w 276364"/>
                <a:gd name="connsiteY33" fmla="*/ 120813 h 285769"/>
                <a:gd name="connsiteX34" fmla="*/ 209373 w 276364"/>
                <a:gd name="connsiteY34" fmla="*/ 79423 h 285769"/>
                <a:gd name="connsiteX35" fmla="*/ 227893 w 276364"/>
                <a:gd name="connsiteY35" fmla="*/ 59219 h 285769"/>
                <a:gd name="connsiteX36" fmla="*/ 229289 w 276364"/>
                <a:gd name="connsiteY36" fmla="*/ 59360 h 285769"/>
                <a:gd name="connsiteX37" fmla="*/ 251941 w 276364"/>
                <a:gd name="connsiteY37" fmla="*/ 36708 h 285769"/>
                <a:gd name="connsiteX38" fmla="*/ 229289 w 276364"/>
                <a:gd name="connsiteY38" fmla="*/ 14057 h 285769"/>
                <a:gd name="connsiteX39" fmla="*/ 206638 w 276364"/>
                <a:gd name="connsiteY39" fmla="*/ 36708 h 285769"/>
                <a:gd name="connsiteX40" fmla="*/ 206638 w 276364"/>
                <a:gd name="connsiteY40" fmla="*/ 36710 h 285769"/>
                <a:gd name="connsiteX41" fmla="*/ 206948 w 276364"/>
                <a:gd name="connsiteY41" fmla="*/ 39775 h 285769"/>
                <a:gd name="connsiteX42" fmla="*/ 188492 w 276364"/>
                <a:gd name="connsiteY42" fmla="*/ 59907 h 285769"/>
                <a:gd name="connsiteX43" fmla="*/ 155240 w 276364"/>
                <a:gd name="connsiteY43" fmla="*/ 46772 h 285769"/>
                <a:gd name="connsiteX44" fmla="*/ 155837 w 276364"/>
                <a:gd name="connsiteY44" fmla="*/ 28230 h 285769"/>
                <a:gd name="connsiteX45" fmla="*/ 152976 w 276364"/>
                <a:gd name="connsiteY45" fmla="*/ 3756 h 285769"/>
                <a:gd name="connsiteX46" fmla="*/ 128503 w 276364"/>
                <a:gd name="connsiteY46" fmla="*/ 6618 h 285769"/>
                <a:gd name="connsiteX47" fmla="*/ 127307 w 276364"/>
                <a:gd name="connsiteY47" fmla="*/ 26515 h 285769"/>
                <a:gd name="connsiteX48" fmla="*/ 126659 w 276364"/>
                <a:gd name="connsiteY48" fmla="*/ 46613 h 285769"/>
                <a:gd name="connsiteX49" fmla="*/ 94440 w 276364"/>
                <a:gd name="connsiteY49" fmla="*/ 58647 h 285769"/>
                <a:gd name="connsiteX50" fmla="*/ 66895 w 276364"/>
                <a:gd name="connsiteY50" fmla="*/ 26309 h 285769"/>
                <a:gd name="connsiteX51" fmla="*/ 48053 w 276364"/>
                <a:gd name="connsiteY51" fmla="*/ 476 h 285769"/>
                <a:gd name="connsiteX52" fmla="*/ 22222 w 276364"/>
                <a:gd name="connsiteY52" fmla="*/ 19317 h 285769"/>
                <a:gd name="connsiteX53" fmla="*/ 41063 w 276364"/>
                <a:gd name="connsiteY53" fmla="*/ 45150 h 285769"/>
                <a:gd name="connsiteX54" fmla="*/ 44601 w 276364"/>
                <a:gd name="connsiteY54" fmla="*/ 45422 h 285769"/>
                <a:gd name="connsiteX55" fmla="*/ 45562 w 276364"/>
                <a:gd name="connsiteY55" fmla="*/ 45326 h 285769"/>
                <a:gd name="connsiteX56" fmla="*/ 72947 w 276364"/>
                <a:gd name="connsiteY56" fmla="*/ 77473 h 285769"/>
                <a:gd name="connsiteX57" fmla="*/ 61993 w 276364"/>
                <a:gd name="connsiteY57" fmla="*/ 94823 h 285769"/>
                <a:gd name="connsiteX58" fmla="*/ 27044 w 276364"/>
                <a:gd name="connsiteY58" fmla="*/ 83173 h 285769"/>
                <a:gd name="connsiteX59" fmla="*/ 4486 w 276364"/>
                <a:gd name="connsiteY59" fmla="*/ 83550 h 285769"/>
                <a:gd name="connsiteX60" fmla="*/ 4862 w 276364"/>
                <a:gd name="connsiteY60" fmla="*/ 106108 h 285769"/>
                <a:gd name="connsiteX61" fmla="*/ 18390 w 276364"/>
                <a:gd name="connsiteY61" fmla="*/ 110407 h 285769"/>
                <a:gd name="connsiteX62" fmla="*/ 136947 w 276364"/>
                <a:gd name="connsiteY62" fmla="*/ 163906 h 285769"/>
                <a:gd name="connsiteX63" fmla="*/ 147401 w 276364"/>
                <a:gd name="connsiteY63" fmla="*/ 153451 h 285769"/>
                <a:gd name="connsiteX64" fmla="*/ 157856 w 276364"/>
                <a:gd name="connsiteY64" fmla="*/ 163906 h 285769"/>
                <a:gd name="connsiteX65" fmla="*/ 147401 w 276364"/>
                <a:gd name="connsiteY65" fmla="*/ 174361 h 285769"/>
                <a:gd name="connsiteX66" fmla="*/ 136947 w 276364"/>
                <a:gd name="connsiteY66" fmla="*/ 163908 h 285769"/>
                <a:gd name="connsiteX67" fmla="*/ 136947 w 276364"/>
                <a:gd name="connsiteY67" fmla="*/ 163903 h 285769"/>
                <a:gd name="connsiteX68" fmla="*/ 112554 w 276364"/>
                <a:gd name="connsiteY68" fmla="*/ 116862 h 285769"/>
                <a:gd name="connsiteX69" fmla="*/ 124751 w 276364"/>
                <a:gd name="connsiteY69" fmla="*/ 104675 h 285769"/>
                <a:gd name="connsiteX70" fmla="*/ 136938 w 276364"/>
                <a:gd name="connsiteY70" fmla="*/ 116871 h 285769"/>
                <a:gd name="connsiteX71" fmla="*/ 124746 w 276364"/>
                <a:gd name="connsiteY71" fmla="*/ 129059 h 285769"/>
                <a:gd name="connsiteX72" fmla="*/ 112554 w 276364"/>
                <a:gd name="connsiteY72" fmla="*/ 116867 h 285769"/>
                <a:gd name="connsiteX73" fmla="*/ 112554 w 276364"/>
                <a:gd name="connsiteY73" fmla="*/ 116859 h 285769"/>
                <a:gd name="connsiteX74" fmla="*/ 91645 w 276364"/>
                <a:gd name="connsiteY74" fmla="*/ 162164 h 285769"/>
                <a:gd name="connsiteX75" fmla="*/ 103841 w 276364"/>
                <a:gd name="connsiteY75" fmla="*/ 149977 h 285769"/>
                <a:gd name="connsiteX76" fmla="*/ 116029 w 276364"/>
                <a:gd name="connsiteY76" fmla="*/ 162173 h 285769"/>
                <a:gd name="connsiteX77" fmla="*/ 103841 w 276364"/>
                <a:gd name="connsiteY77" fmla="*/ 174361 h 285769"/>
                <a:gd name="connsiteX78" fmla="*/ 91645 w 276364"/>
                <a:gd name="connsiteY78" fmla="*/ 162164 h 285769"/>
                <a:gd name="connsiteX79" fmla="*/ 91645 w 276364"/>
                <a:gd name="connsiteY79" fmla="*/ 162161 h 28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76364" h="285769">
                  <a:moveTo>
                    <a:pt x="18390" y="110408"/>
                  </a:moveTo>
                  <a:lnTo>
                    <a:pt x="53971" y="122269"/>
                  </a:lnTo>
                  <a:cubicBezTo>
                    <a:pt x="53006" y="129718"/>
                    <a:pt x="53102" y="137266"/>
                    <a:pt x="54257" y="144688"/>
                  </a:cubicBezTo>
                  <a:lnTo>
                    <a:pt x="27587" y="152966"/>
                  </a:lnTo>
                  <a:cubicBezTo>
                    <a:pt x="17832" y="148830"/>
                    <a:pt x="6570" y="153386"/>
                    <a:pt x="2434" y="163142"/>
                  </a:cubicBezTo>
                  <a:cubicBezTo>
                    <a:pt x="-1701" y="172898"/>
                    <a:pt x="2855" y="184159"/>
                    <a:pt x="12610" y="188295"/>
                  </a:cubicBezTo>
                  <a:cubicBezTo>
                    <a:pt x="21614" y="192111"/>
                    <a:pt x="32048" y="188545"/>
                    <a:pt x="36832" y="180017"/>
                  </a:cubicBezTo>
                  <a:lnTo>
                    <a:pt x="62809" y="171955"/>
                  </a:lnTo>
                  <a:cubicBezTo>
                    <a:pt x="67769" y="181691"/>
                    <a:pt x="74514" y="190409"/>
                    <a:pt x="82692" y="197657"/>
                  </a:cubicBezTo>
                  <a:lnTo>
                    <a:pt x="61475" y="231001"/>
                  </a:lnTo>
                  <a:cubicBezTo>
                    <a:pt x="51209" y="233932"/>
                    <a:pt x="45264" y="244629"/>
                    <a:pt x="48193" y="254894"/>
                  </a:cubicBezTo>
                  <a:cubicBezTo>
                    <a:pt x="51124" y="265160"/>
                    <a:pt x="61822" y="271107"/>
                    <a:pt x="72087" y="268176"/>
                  </a:cubicBezTo>
                  <a:cubicBezTo>
                    <a:pt x="81684" y="265437"/>
                    <a:pt x="87617" y="255841"/>
                    <a:pt x="85781" y="246031"/>
                  </a:cubicBezTo>
                  <a:lnTo>
                    <a:pt x="106844" y="212930"/>
                  </a:lnTo>
                  <a:cubicBezTo>
                    <a:pt x="117446" y="217364"/>
                    <a:pt x="128823" y="219649"/>
                    <a:pt x="140315" y="219653"/>
                  </a:cubicBezTo>
                  <a:lnTo>
                    <a:pt x="147564" y="245751"/>
                  </a:lnTo>
                  <a:cubicBezTo>
                    <a:pt x="138895" y="256012"/>
                    <a:pt x="140185" y="271357"/>
                    <a:pt x="150445" y="280026"/>
                  </a:cubicBezTo>
                  <a:cubicBezTo>
                    <a:pt x="160706" y="288695"/>
                    <a:pt x="176051" y="287404"/>
                    <a:pt x="184720" y="277144"/>
                  </a:cubicBezTo>
                  <a:cubicBezTo>
                    <a:pt x="193389" y="266884"/>
                    <a:pt x="192099" y="251539"/>
                    <a:pt x="181839" y="242870"/>
                  </a:cubicBezTo>
                  <a:cubicBezTo>
                    <a:pt x="179888" y="241221"/>
                    <a:pt x="177690" y="239891"/>
                    <a:pt x="175325" y="238927"/>
                  </a:cubicBezTo>
                  <a:lnTo>
                    <a:pt x="168649" y="214897"/>
                  </a:lnTo>
                  <a:cubicBezTo>
                    <a:pt x="179010" y="211352"/>
                    <a:pt x="188607" y="205882"/>
                    <a:pt x="196938" y="198774"/>
                  </a:cubicBezTo>
                  <a:lnTo>
                    <a:pt x="231133" y="224146"/>
                  </a:lnTo>
                  <a:cubicBezTo>
                    <a:pt x="231126" y="236269"/>
                    <a:pt x="240949" y="246104"/>
                    <a:pt x="253072" y="246110"/>
                  </a:cubicBezTo>
                  <a:cubicBezTo>
                    <a:pt x="265197" y="246117"/>
                    <a:pt x="275030" y="236294"/>
                    <a:pt x="275037" y="224170"/>
                  </a:cubicBezTo>
                  <a:cubicBezTo>
                    <a:pt x="275044" y="212046"/>
                    <a:pt x="265221" y="202213"/>
                    <a:pt x="253097" y="202206"/>
                  </a:cubicBezTo>
                  <a:cubicBezTo>
                    <a:pt x="252007" y="202205"/>
                    <a:pt x="250917" y="202286"/>
                    <a:pt x="249839" y="202447"/>
                  </a:cubicBezTo>
                  <a:lnTo>
                    <a:pt x="215339" y="176852"/>
                  </a:lnTo>
                  <a:cubicBezTo>
                    <a:pt x="220394" y="168377"/>
                    <a:pt x="223958" y="159100"/>
                    <a:pt x="225880" y="149420"/>
                  </a:cubicBezTo>
                  <a:lnTo>
                    <a:pt x="244913" y="148908"/>
                  </a:lnTo>
                  <a:cubicBezTo>
                    <a:pt x="253006" y="155708"/>
                    <a:pt x="265079" y="154659"/>
                    <a:pt x="271878" y="146567"/>
                  </a:cubicBezTo>
                  <a:cubicBezTo>
                    <a:pt x="278678" y="138474"/>
                    <a:pt x="277630" y="126402"/>
                    <a:pt x="269537" y="119602"/>
                  </a:cubicBezTo>
                  <a:cubicBezTo>
                    <a:pt x="262095" y="113350"/>
                    <a:pt x="251149" y="113667"/>
                    <a:pt x="244084" y="120341"/>
                  </a:cubicBezTo>
                  <a:lnTo>
                    <a:pt x="226666" y="120813"/>
                  </a:lnTo>
                  <a:cubicBezTo>
                    <a:pt x="224638" y="105737"/>
                    <a:pt x="218674" y="91461"/>
                    <a:pt x="209373" y="79423"/>
                  </a:cubicBezTo>
                  <a:lnTo>
                    <a:pt x="227893" y="59219"/>
                  </a:lnTo>
                  <a:cubicBezTo>
                    <a:pt x="228364" y="59248"/>
                    <a:pt x="228810" y="59360"/>
                    <a:pt x="229289" y="59360"/>
                  </a:cubicBezTo>
                  <a:cubicBezTo>
                    <a:pt x="241800" y="59360"/>
                    <a:pt x="251941" y="49218"/>
                    <a:pt x="251941" y="36708"/>
                  </a:cubicBezTo>
                  <a:cubicBezTo>
                    <a:pt x="251941" y="24198"/>
                    <a:pt x="241800" y="14057"/>
                    <a:pt x="229289" y="14057"/>
                  </a:cubicBezTo>
                  <a:cubicBezTo>
                    <a:pt x="216779" y="14057"/>
                    <a:pt x="206638" y="24198"/>
                    <a:pt x="206638" y="36708"/>
                  </a:cubicBezTo>
                  <a:cubicBezTo>
                    <a:pt x="206638" y="36709"/>
                    <a:pt x="206638" y="36709"/>
                    <a:pt x="206638" y="36710"/>
                  </a:cubicBezTo>
                  <a:cubicBezTo>
                    <a:pt x="206670" y="37738"/>
                    <a:pt x="206774" y="38762"/>
                    <a:pt x="206948" y="39775"/>
                  </a:cubicBezTo>
                  <a:lnTo>
                    <a:pt x="188492" y="59907"/>
                  </a:lnTo>
                  <a:cubicBezTo>
                    <a:pt x="178442" y="53264"/>
                    <a:pt x="167117" y="48790"/>
                    <a:pt x="155240" y="46772"/>
                  </a:cubicBezTo>
                  <a:lnTo>
                    <a:pt x="155837" y="28230"/>
                  </a:lnTo>
                  <a:cubicBezTo>
                    <a:pt x="161806" y="20681"/>
                    <a:pt x="160525" y="9725"/>
                    <a:pt x="152976" y="3756"/>
                  </a:cubicBezTo>
                  <a:cubicBezTo>
                    <a:pt x="145429" y="-2211"/>
                    <a:pt x="134471" y="-931"/>
                    <a:pt x="128503" y="6618"/>
                  </a:cubicBezTo>
                  <a:cubicBezTo>
                    <a:pt x="123974" y="12345"/>
                    <a:pt x="123497" y="20287"/>
                    <a:pt x="127307" y="26515"/>
                  </a:cubicBezTo>
                  <a:lnTo>
                    <a:pt x="126659" y="46613"/>
                  </a:lnTo>
                  <a:cubicBezTo>
                    <a:pt x="115222" y="48426"/>
                    <a:pt x="104265" y="52519"/>
                    <a:pt x="94440" y="58647"/>
                  </a:cubicBezTo>
                  <a:lnTo>
                    <a:pt x="66895" y="26309"/>
                  </a:lnTo>
                  <a:cubicBezTo>
                    <a:pt x="68826" y="13973"/>
                    <a:pt x="60390" y="2407"/>
                    <a:pt x="48053" y="476"/>
                  </a:cubicBezTo>
                  <a:cubicBezTo>
                    <a:pt x="35718" y="-1454"/>
                    <a:pt x="24152" y="6982"/>
                    <a:pt x="22222" y="19317"/>
                  </a:cubicBezTo>
                  <a:cubicBezTo>
                    <a:pt x="20291" y="31653"/>
                    <a:pt x="28726" y="43219"/>
                    <a:pt x="41063" y="45150"/>
                  </a:cubicBezTo>
                  <a:cubicBezTo>
                    <a:pt x="42233" y="45333"/>
                    <a:pt x="43416" y="45423"/>
                    <a:pt x="44601" y="45422"/>
                  </a:cubicBezTo>
                  <a:cubicBezTo>
                    <a:pt x="44930" y="45422"/>
                    <a:pt x="45236" y="45338"/>
                    <a:pt x="45562" y="45326"/>
                  </a:cubicBezTo>
                  <a:lnTo>
                    <a:pt x="72947" y="77473"/>
                  </a:lnTo>
                  <a:cubicBezTo>
                    <a:pt x="68625" y="82804"/>
                    <a:pt x="64948" y="88628"/>
                    <a:pt x="61993" y="94823"/>
                  </a:cubicBezTo>
                  <a:lnTo>
                    <a:pt x="27044" y="83173"/>
                  </a:lnTo>
                  <a:cubicBezTo>
                    <a:pt x="20711" y="77047"/>
                    <a:pt x="10611" y="77216"/>
                    <a:pt x="4486" y="83550"/>
                  </a:cubicBezTo>
                  <a:cubicBezTo>
                    <a:pt x="-1639" y="89883"/>
                    <a:pt x="-1471" y="99983"/>
                    <a:pt x="4862" y="106108"/>
                  </a:cubicBezTo>
                  <a:cubicBezTo>
                    <a:pt x="8450" y="109578"/>
                    <a:pt x="13457" y="111169"/>
                    <a:pt x="18390" y="110407"/>
                  </a:cubicBezTo>
                  <a:close/>
                  <a:moveTo>
                    <a:pt x="136947" y="163906"/>
                  </a:moveTo>
                  <a:cubicBezTo>
                    <a:pt x="136947" y="158132"/>
                    <a:pt x="141627" y="153451"/>
                    <a:pt x="147401" y="153451"/>
                  </a:cubicBezTo>
                  <a:cubicBezTo>
                    <a:pt x="153175" y="153451"/>
                    <a:pt x="157856" y="158132"/>
                    <a:pt x="157856" y="163906"/>
                  </a:cubicBezTo>
                  <a:cubicBezTo>
                    <a:pt x="157856" y="169680"/>
                    <a:pt x="153175" y="174361"/>
                    <a:pt x="147401" y="174361"/>
                  </a:cubicBezTo>
                  <a:cubicBezTo>
                    <a:pt x="141628" y="174362"/>
                    <a:pt x="136947" y="169681"/>
                    <a:pt x="136947" y="163908"/>
                  </a:cubicBezTo>
                  <a:cubicBezTo>
                    <a:pt x="136947" y="163906"/>
                    <a:pt x="136947" y="163905"/>
                    <a:pt x="136947" y="163903"/>
                  </a:cubicBezTo>
                  <a:close/>
                  <a:moveTo>
                    <a:pt x="112554" y="116862"/>
                  </a:moveTo>
                  <a:cubicBezTo>
                    <a:pt x="112557" y="110129"/>
                    <a:pt x="118017" y="104672"/>
                    <a:pt x="124751" y="104675"/>
                  </a:cubicBezTo>
                  <a:cubicBezTo>
                    <a:pt x="131484" y="104678"/>
                    <a:pt x="136941" y="110138"/>
                    <a:pt x="136938" y="116871"/>
                  </a:cubicBezTo>
                  <a:cubicBezTo>
                    <a:pt x="136935" y="123603"/>
                    <a:pt x="131477" y="129059"/>
                    <a:pt x="124746" y="129059"/>
                  </a:cubicBezTo>
                  <a:cubicBezTo>
                    <a:pt x="118013" y="129059"/>
                    <a:pt x="112554" y="123600"/>
                    <a:pt x="112554" y="116867"/>
                  </a:cubicBezTo>
                  <a:cubicBezTo>
                    <a:pt x="112554" y="116864"/>
                    <a:pt x="112554" y="116862"/>
                    <a:pt x="112554" y="116859"/>
                  </a:cubicBezTo>
                  <a:close/>
                  <a:moveTo>
                    <a:pt x="91645" y="162164"/>
                  </a:moveTo>
                  <a:cubicBezTo>
                    <a:pt x="91647" y="155431"/>
                    <a:pt x="97108" y="149974"/>
                    <a:pt x="103841" y="149977"/>
                  </a:cubicBezTo>
                  <a:cubicBezTo>
                    <a:pt x="110575" y="149979"/>
                    <a:pt x="116032" y="155440"/>
                    <a:pt x="116029" y="162173"/>
                  </a:cubicBezTo>
                  <a:cubicBezTo>
                    <a:pt x="116026" y="168903"/>
                    <a:pt x="110571" y="174358"/>
                    <a:pt x="103841" y="174361"/>
                  </a:cubicBezTo>
                  <a:cubicBezTo>
                    <a:pt x="97105" y="174361"/>
                    <a:pt x="91645" y="168900"/>
                    <a:pt x="91645" y="162164"/>
                  </a:cubicBezTo>
                  <a:cubicBezTo>
                    <a:pt x="91645" y="162163"/>
                    <a:pt x="91645" y="162162"/>
                    <a:pt x="91645" y="162161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</p:grpSp>
      <p:pic>
        <p:nvPicPr>
          <p:cNvPr id="57" name="Picture 56" descr="Qr code&#10;&#10;Description automatically generated">
            <a:extLst>
              <a:ext uri="{FF2B5EF4-FFF2-40B4-BE49-F238E27FC236}">
                <a16:creationId xmlns:a16="http://schemas.microsoft.com/office/drawing/2014/main" id="{BCCBBDEF-8AB3-4ADA-3349-CBEDF2D11871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754" y="8979919"/>
            <a:ext cx="836762" cy="83676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E336FDA-E8A9-747C-E241-9228672FA0F9}"/>
              </a:ext>
            </a:extLst>
          </p:cNvPr>
          <p:cNvSpPr txBox="1">
            <a:spLocks/>
          </p:cNvSpPr>
          <p:nvPr/>
        </p:nvSpPr>
        <p:spPr>
          <a:xfrm>
            <a:off x="-269840" y="0"/>
            <a:ext cx="3976777" cy="1014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800" b="1" dirty="0">
                <a:solidFill>
                  <a:srgbClr val="92D050"/>
                </a:solidFill>
                <a:latin typeface="Avenir Next LT Pro Light" panose="020B0304020202020204" pitchFamily="34" charset="0"/>
              </a:rPr>
              <a:t>The</a:t>
            </a:r>
            <a:r>
              <a:rPr lang="en-AU" sz="2800" b="1" dirty="0">
                <a:solidFill>
                  <a:srgbClr val="00B050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3200" b="1" u="sng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CLEEN</a:t>
            </a:r>
            <a:r>
              <a:rPr lang="en-AU" sz="3200" b="1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2800" b="1" dirty="0">
                <a:solidFill>
                  <a:srgbClr val="FF0000"/>
                </a:solidFill>
                <a:latin typeface="Avenir Next LT Pro Light" panose="020B0304020202020204" pitchFamily="34" charset="0"/>
              </a:rPr>
              <a:t>study</a:t>
            </a:r>
            <a:br>
              <a:rPr lang="en-AU" sz="2800" dirty="0">
                <a:latin typeface="Avenir Next LT Pro Light" panose="020B0304020202020204" pitchFamily="34" charset="0"/>
              </a:rPr>
            </a:br>
            <a:r>
              <a:rPr lang="en-AU" sz="1400" u="sng" dirty="0" err="1">
                <a:solidFill>
                  <a:schemeClr val="accent2"/>
                </a:solidFill>
                <a:latin typeface="Avenir Next LT Pro Light" panose="020B0304020202020204" pitchFamily="34" charset="0"/>
              </a:rPr>
              <a:t>CLE</a:t>
            </a:r>
            <a:r>
              <a:rPr lang="en-AU" sz="1400" dirty="0" err="1">
                <a:solidFill>
                  <a:schemeClr val="accent2"/>
                </a:solidFill>
                <a:latin typeface="Avenir Next LT Pro Light" panose="020B0304020202020204" pitchFamily="34" charset="0"/>
              </a:rPr>
              <a:t>aning</a:t>
            </a:r>
            <a:r>
              <a:rPr lang="en-AU" sz="1400" dirty="0">
                <a:solidFill>
                  <a:srgbClr val="7030A0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1400" dirty="0">
                <a:solidFill>
                  <a:srgbClr val="FF0000"/>
                </a:solidFill>
                <a:latin typeface="Avenir Next LT Pro Light" panose="020B0304020202020204" pitchFamily="34" charset="0"/>
              </a:rPr>
              <a:t>and</a:t>
            </a:r>
            <a:r>
              <a:rPr lang="en-AU" sz="1400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1400" u="sng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E</a:t>
            </a:r>
            <a:r>
              <a:rPr lang="en-AU" sz="1400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nhanced </a:t>
            </a:r>
            <a:r>
              <a:rPr lang="en-AU" sz="1400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disi</a:t>
            </a:r>
            <a:r>
              <a:rPr lang="en-AU" sz="1400" u="sng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N</a:t>
            </a:r>
            <a:r>
              <a:rPr lang="en-AU" sz="1400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fection</a:t>
            </a:r>
            <a:endParaRPr lang="en-AU" sz="1400" dirty="0">
              <a:solidFill>
                <a:srgbClr val="7030A0"/>
              </a:solidFill>
              <a:latin typeface="Avenir Next LT Pro Light" panose="020B03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037C103-06A1-7996-5AE9-1239DEF8C095}"/>
              </a:ext>
            </a:extLst>
          </p:cNvPr>
          <p:cNvGrpSpPr/>
          <p:nvPr/>
        </p:nvGrpSpPr>
        <p:grpSpPr>
          <a:xfrm>
            <a:off x="1573344" y="6464644"/>
            <a:ext cx="991137" cy="2223691"/>
            <a:chOff x="81898" y="3820189"/>
            <a:chExt cx="991137" cy="222369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E375FF3-6E31-216E-59A6-3220BB4A9D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0931" r="16497"/>
            <a:stretch/>
          </p:blipFill>
          <p:spPr>
            <a:xfrm>
              <a:off x="81898" y="3820189"/>
              <a:ext cx="991137" cy="158400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AD8E462-948A-0CF1-00CE-26159EDD35F8}"/>
                </a:ext>
              </a:extLst>
            </p:cNvPr>
            <p:cNvSpPr txBox="1"/>
            <p:nvPr/>
          </p:nvSpPr>
          <p:spPr>
            <a:xfrm>
              <a:off x="148924" y="5520660"/>
              <a:ext cx="8707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1400" dirty="0">
                  <a:latin typeface="Avenir Next LT Pro Light" panose="020B0304020202020204" pitchFamily="34" charset="0"/>
                </a:rPr>
                <a:t>Bladder </a:t>
              </a:r>
            </a:p>
            <a:p>
              <a:pPr algn="ctr"/>
              <a:r>
                <a:rPr lang="en-AU" sz="1400" dirty="0">
                  <a:latin typeface="Avenir Next LT Pro Light" panose="020B0304020202020204" pitchFamily="34" charset="0"/>
                </a:rPr>
                <a:t>scanner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DE823B-32EE-6AE5-5280-E6E0D56DE5C7}"/>
              </a:ext>
            </a:extLst>
          </p:cNvPr>
          <p:cNvGrpSpPr/>
          <p:nvPr/>
        </p:nvGrpSpPr>
        <p:grpSpPr>
          <a:xfrm>
            <a:off x="2564870" y="6208797"/>
            <a:ext cx="1948202" cy="2310577"/>
            <a:chOff x="1072761" y="1180976"/>
            <a:chExt cx="1948202" cy="231057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C8B2F21-C74C-12EC-167D-514E679A4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2761" y="1180976"/>
              <a:ext cx="1948202" cy="194820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B696FCC-608D-AE83-4E8C-9FB4319C1AE4}"/>
                </a:ext>
              </a:extLst>
            </p:cNvPr>
            <p:cNvSpPr txBox="1"/>
            <p:nvPr/>
          </p:nvSpPr>
          <p:spPr>
            <a:xfrm>
              <a:off x="1125414" y="3183776"/>
              <a:ext cx="17868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>
                  <a:latin typeface="Avenir Next LT Pro Light" panose="020B0304020202020204" pitchFamily="34" charset="0"/>
                </a:rPr>
                <a:t>Resuscitation trolley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7142DD-3E2F-D86B-688F-4BE3103C2EA4}"/>
              </a:ext>
            </a:extLst>
          </p:cNvPr>
          <p:cNvGrpSpPr/>
          <p:nvPr/>
        </p:nvGrpSpPr>
        <p:grpSpPr>
          <a:xfrm>
            <a:off x="29424" y="6742074"/>
            <a:ext cx="1638397" cy="1826385"/>
            <a:chOff x="2899614" y="1377118"/>
            <a:chExt cx="1638397" cy="1826385"/>
          </a:xfrm>
        </p:grpSpPr>
        <p:pic>
          <p:nvPicPr>
            <p:cNvPr id="28" name="Picture 4" descr="LX Medication Trolley - Option 1 - Agile Medical">
              <a:extLst>
                <a:ext uri="{FF2B5EF4-FFF2-40B4-BE49-F238E27FC236}">
                  <a16:creationId xmlns:a16="http://schemas.microsoft.com/office/drawing/2014/main" id="{EA019850-BE37-EF3E-9D89-986AE33F07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3873" y="1377118"/>
              <a:ext cx="1527429" cy="1527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65ED61-8BE6-A806-220C-512B39C76D1C}"/>
                </a:ext>
              </a:extLst>
            </p:cNvPr>
            <p:cNvSpPr txBox="1"/>
            <p:nvPr/>
          </p:nvSpPr>
          <p:spPr>
            <a:xfrm>
              <a:off x="2899614" y="2895726"/>
              <a:ext cx="16383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>
                  <a:latin typeface="Avenir Next LT Pro Light" panose="020B0304020202020204" pitchFamily="34" charset="0"/>
                </a:rPr>
                <a:t>Medication trolley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189106-698D-06EA-0B5C-E2FDC7AFAE0B}"/>
              </a:ext>
            </a:extLst>
          </p:cNvPr>
          <p:cNvGrpSpPr/>
          <p:nvPr/>
        </p:nvGrpSpPr>
        <p:grpSpPr>
          <a:xfrm>
            <a:off x="4356393" y="6328673"/>
            <a:ext cx="853038" cy="2366828"/>
            <a:chOff x="8735218" y="1239271"/>
            <a:chExt cx="853038" cy="2366828"/>
          </a:xfrm>
        </p:grpSpPr>
        <p:pic>
          <p:nvPicPr>
            <p:cNvPr id="31" name="Picture 30" descr="See the source image">
              <a:extLst>
                <a:ext uri="{FF2B5EF4-FFF2-40B4-BE49-F238E27FC236}">
                  <a16:creationId xmlns:a16="http://schemas.microsoft.com/office/drawing/2014/main" id="{3DB7DB8D-6B04-7740-72B1-0D028CC27B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7035" b="95598" l="23000" r="74063">
                          <a14:foregroundMark x1="57438" y1="31593" x2="76688" y2="5697"/>
                          <a14:foregroundMark x1="76688" y1="5697" x2="38313" y2="7121"/>
                          <a14:foregroundMark x1="38313" y1="7121" x2="47063" y2="22615"/>
                          <a14:foregroundMark x1="47063" y1="22615" x2="56188" y2="28658"/>
                          <a14:foregroundMark x1="55313" y1="70350" x2="32688" y2="83729"/>
                          <a14:foregroundMark x1="32688" y1="83729" x2="28563" y2="91757"/>
                          <a14:foregroundMark x1="61313" y1="95598" x2="59562" y2="85585"/>
                          <a14:foregroundMark x1="74063" y1="86793" x2="72313" y2="75615"/>
                          <a14:foregroundMark x1="23000" y1="45965" x2="30688" y2="459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72" t="2414" r="20747" b="2659"/>
            <a:stretch/>
          </p:blipFill>
          <p:spPr bwMode="auto">
            <a:xfrm>
              <a:off x="8735218" y="1239271"/>
              <a:ext cx="851600" cy="1935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855EB39-E5AC-8B9C-2052-AFCA2F89CBC4}"/>
                </a:ext>
              </a:extLst>
            </p:cNvPr>
            <p:cNvSpPr txBox="1"/>
            <p:nvPr/>
          </p:nvSpPr>
          <p:spPr>
            <a:xfrm>
              <a:off x="8870367" y="3298322"/>
              <a:ext cx="717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>
                  <a:latin typeface="Avenir Next LT Pro Light" panose="020B0304020202020204" pitchFamily="34" charset="0"/>
                </a:rPr>
                <a:t>COWs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43B3664-C653-4326-E729-5C793B4081B7}"/>
              </a:ext>
            </a:extLst>
          </p:cNvPr>
          <p:cNvGrpSpPr/>
          <p:nvPr/>
        </p:nvGrpSpPr>
        <p:grpSpPr>
          <a:xfrm>
            <a:off x="5447335" y="6582146"/>
            <a:ext cx="1087116" cy="1776831"/>
            <a:chOff x="14649" y="1332889"/>
            <a:chExt cx="1087116" cy="1776831"/>
          </a:xfrm>
        </p:grpSpPr>
        <p:pic>
          <p:nvPicPr>
            <p:cNvPr id="34" name="Picture 10" descr="Rebotec-Shower-Commode-Lyon">
              <a:extLst>
                <a:ext uri="{FF2B5EF4-FFF2-40B4-BE49-F238E27FC236}">
                  <a16:creationId xmlns:a16="http://schemas.microsoft.com/office/drawing/2014/main" id="{DA709FD8-B693-B395-7A80-E1CF055227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23" t="9853" r="22550" b="12054"/>
            <a:stretch/>
          </p:blipFill>
          <p:spPr bwMode="auto">
            <a:xfrm>
              <a:off x="14649" y="1332889"/>
              <a:ext cx="1074330" cy="1527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1349C2-4B5B-4040-0044-B3D4D8FC443A}"/>
                </a:ext>
              </a:extLst>
            </p:cNvPr>
            <p:cNvSpPr txBox="1"/>
            <p:nvPr/>
          </p:nvSpPr>
          <p:spPr>
            <a:xfrm>
              <a:off x="39230" y="2801943"/>
              <a:ext cx="10625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>
                  <a:latin typeface="Avenir Next LT Pro Light" panose="020B0304020202020204" pitchFamily="34" charset="0"/>
                </a:rPr>
                <a:t>Commode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F31426F-074E-4A5E-DBA4-8BCD9D53B6EB}"/>
              </a:ext>
            </a:extLst>
          </p:cNvPr>
          <p:cNvSpPr txBox="1"/>
          <p:nvPr/>
        </p:nvSpPr>
        <p:spPr>
          <a:xfrm>
            <a:off x="61669" y="8979919"/>
            <a:ext cx="59292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dirty="0">
                <a:solidFill>
                  <a:schemeClr val="accent2"/>
                </a:solidFill>
                <a:latin typeface="Abadi Extra Light" panose="020B0204020104020204" pitchFamily="34" charset="0"/>
              </a:rPr>
              <a:t>Congratulations to X &amp; and B for the highest % of clean equipment!</a:t>
            </a:r>
          </a:p>
          <a:p>
            <a:r>
              <a:rPr lang="en-AU" sz="1600" dirty="0">
                <a:latin typeface="Abadi Extra Light" panose="020B0204020104020204" pitchFamily="34" charset="0"/>
              </a:rPr>
              <a:t>For more information, visit </a:t>
            </a:r>
            <a:r>
              <a:rPr lang="en-AU" sz="1600" dirty="0">
                <a:solidFill>
                  <a:srgbClr val="3FA2F7"/>
                </a:solidFill>
                <a:latin typeface="Abadi Extra Light" panose="020B0204020104020204" pitchFamily="34" charset="0"/>
              </a:rPr>
              <a:t>XXX</a:t>
            </a:r>
          </a:p>
          <a:p>
            <a:r>
              <a:rPr lang="en-AU" sz="1600" dirty="0">
                <a:latin typeface="Abadi Extra Light" panose="020B0204020104020204" pitchFamily="34" charset="0"/>
              </a:rPr>
              <a:t>Or email XXX</a:t>
            </a:r>
          </a:p>
        </p:txBody>
      </p:sp>
    </p:spTree>
    <p:extLst>
      <p:ext uri="{BB962C8B-B14F-4D97-AF65-F5344CB8AC3E}">
        <p14:creationId xmlns:p14="http://schemas.microsoft.com/office/powerpoint/2010/main" val="792650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ble 27">
            <a:extLst>
              <a:ext uri="{FF2B5EF4-FFF2-40B4-BE49-F238E27FC236}">
                <a16:creationId xmlns:a16="http://schemas.microsoft.com/office/drawing/2014/main" id="{A4D1C959-02B9-C655-24EE-200DA1990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029476"/>
              </p:ext>
            </p:extLst>
          </p:nvPr>
        </p:nvGraphicFramePr>
        <p:xfrm>
          <a:off x="0" y="-2752"/>
          <a:ext cx="6858002" cy="990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1">
                  <a:extLst>
                    <a:ext uri="{9D8B030D-6E8A-4147-A177-3AD203B41FA5}">
                      <a16:colId xmlns:a16="http://schemas.microsoft.com/office/drawing/2014/main" val="452745698"/>
                    </a:ext>
                  </a:extLst>
                </a:gridCol>
                <a:gridCol w="3429001">
                  <a:extLst>
                    <a:ext uri="{9D8B030D-6E8A-4147-A177-3AD203B41FA5}">
                      <a16:colId xmlns:a16="http://schemas.microsoft.com/office/drawing/2014/main" val="4073796321"/>
                    </a:ext>
                  </a:extLst>
                </a:gridCol>
              </a:tblGrid>
              <a:tr h="1103498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552290"/>
                  </a:ext>
                </a:extLst>
              </a:tr>
              <a:tr h="3109859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98059"/>
                  </a:ext>
                </a:extLst>
              </a:tr>
              <a:tr h="5692644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64858"/>
                  </a:ext>
                </a:extLst>
              </a:tr>
            </a:tbl>
          </a:graphicData>
        </a:graphic>
      </p:graphicFrame>
      <p:grpSp>
        <p:nvGrpSpPr>
          <p:cNvPr id="26" name="Group 25">
            <a:extLst>
              <a:ext uri="{FF2B5EF4-FFF2-40B4-BE49-F238E27FC236}">
                <a16:creationId xmlns:a16="http://schemas.microsoft.com/office/drawing/2014/main" id="{3BDF8AAC-66C0-EB3F-00C3-9585E099A4D2}"/>
              </a:ext>
            </a:extLst>
          </p:cNvPr>
          <p:cNvGrpSpPr/>
          <p:nvPr/>
        </p:nvGrpSpPr>
        <p:grpSpPr>
          <a:xfrm>
            <a:off x="718819" y="1353233"/>
            <a:ext cx="5420360" cy="2209801"/>
            <a:chOff x="11410028" y="2524760"/>
            <a:chExt cx="5420360" cy="2209801"/>
          </a:xfrm>
          <a:solidFill>
            <a:srgbClr val="FF0000"/>
          </a:solidFill>
        </p:grpSpPr>
        <p:pic>
          <p:nvPicPr>
            <p:cNvPr id="4" name="Graphic 3" descr="Covid-19 with solid fill">
              <a:extLst>
                <a:ext uri="{FF2B5EF4-FFF2-40B4-BE49-F238E27FC236}">
                  <a16:creationId xmlns:a16="http://schemas.microsoft.com/office/drawing/2014/main" id="{A3F86B3A-9D2F-BFFC-4E07-EE855527D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10028" y="2524760"/>
              <a:ext cx="1084072" cy="1104900"/>
            </a:xfrm>
            <a:prstGeom prst="rect">
              <a:avLst/>
            </a:prstGeom>
          </p:spPr>
        </p:pic>
        <p:pic>
          <p:nvPicPr>
            <p:cNvPr id="5" name="Graphic 4" descr="Covid-19 with solid fill">
              <a:extLst>
                <a:ext uri="{FF2B5EF4-FFF2-40B4-BE49-F238E27FC236}">
                  <a16:creationId xmlns:a16="http://schemas.microsoft.com/office/drawing/2014/main" id="{AC7E9360-A60C-5A87-FF76-1C203A330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94100" y="2524760"/>
              <a:ext cx="1084072" cy="1104900"/>
            </a:xfrm>
            <a:prstGeom prst="rect">
              <a:avLst/>
            </a:prstGeom>
          </p:spPr>
        </p:pic>
        <p:pic>
          <p:nvPicPr>
            <p:cNvPr id="6" name="Graphic 5" descr="Covid-19 with solid fill">
              <a:extLst>
                <a:ext uri="{FF2B5EF4-FFF2-40B4-BE49-F238E27FC236}">
                  <a16:creationId xmlns:a16="http://schemas.microsoft.com/office/drawing/2014/main" id="{B178BA92-AA9A-A627-87E0-1704FB2FD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578172" y="2524760"/>
              <a:ext cx="1084072" cy="1104900"/>
            </a:xfrm>
            <a:prstGeom prst="rect">
              <a:avLst/>
            </a:prstGeom>
          </p:spPr>
        </p:pic>
        <p:pic>
          <p:nvPicPr>
            <p:cNvPr id="7" name="Graphic 6" descr="Covid-19 with solid fill">
              <a:extLst>
                <a:ext uri="{FF2B5EF4-FFF2-40B4-BE49-F238E27FC236}">
                  <a16:creationId xmlns:a16="http://schemas.microsoft.com/office/drawing/2014/main" id="{8CA69554-B33E-321F-AF49-2D2CB7F43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662244" y="2524760"/>
              <a:ext cx="1084072" cy="1104900"/>
            </a:xfrm>
            <a:prstGeom prst="rect">
              <a:avLst/>
            </a:prstGeom>
          </p:spPr>
        </p:pic>
        <p:pic>
          <p:nvPicPr>
            <p:cNvPr id="8" name="Graphic 7" descr="Covid-19 with solid fill">
              <a:extLst>
                <a:ext uri="{FF2B5EF4-FFF2-40B4-BE49-F238E27FC236}">
                  <a16:creationId xmlns:a16="http://schemas.microsoft.com/office/drawing/2014/main" id="{55984333-57EE-1126-2CF0-21091CF38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746316" y="2524760"/>
              <a:ext cx="1084072" cy="1104900"/>
            </a:xfrm>
            <a:prstGeom prst="rect">
              <a:avLst/>
            </a:prstGeom>
          </p:spPr>
        </p:pic>
        <p:pic>
          <p:nvPicPr>
            <p:cNvPr id="9" name="Graphic 8" descr="Covid-19 with solid fill">
              <a:extLst>
                <a:ext uri="{FF2B5EF4-FFF2-40B4-BE49-F238E27FC236}">
                  <a16:creationId xmlns:a16="http://schemas.microsoft.com/office/drawing/2014/main" id="{3CEF7C34-F145-981B-A4A6-8119B2075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10028" y="3629661"/>
              <a:ext cx="1084072" cy="1104900"/>
            </a:xfrm>
            <a:prstGeom prst="rect">
              <a:avLst/>
            </a:prstGeom>
          </p:spPr>
        </p:pic>
        <p:pic>
          <p:nvPicPr>
            <p:cNvPr id="10" name="Graphic 9" descr="Covid-19 with solid fill">
              <a:extLst>
                <a:ext uri="{FF2B5EF4-FFF2-40B4-BE49-F238E27FC236}">
                  <a16:creationId xmlns:a16="http://schemas.microsoft.com/office/drawing/2014/main" id="{759B6621-B7DE-3578-E51C-009556B58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94100" y="3629661"/>
              <a:ext cx="1084072" cy="1104900"/>
            </a:xfrm>
            <a:prstGeom prst="rect">
              <a:avLst/>
            </a:prstGeom>
          </p:spPr>
        </p:pic>
        <p:pic>
          <p:nvPicPr>
            <p:cNvPr id="11" name="Graphic 10" descr="Covid-19 with solid fill">
              <a:extLst>
                <a:ext uri="{FF2B5EF4-FFF2-40B4-BE49-F238E27FC236}">
                  <a16:creationId xmlns:a16="http://schemas.microsoft.com/office/drawing/2014/main" id="{3AAEC531-9DE4-FFE2-9709-5548F5199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578172" y="3629661"/>
              <a:ext cx="1084072" cy="1104900"/>
            </a:xfrm>
            <a:prstGeom prst="rect">
              <a:avLst/>
            </a:prstGeom>
          </p:spPr>
        </p:pic>
        <p:pic>
          <p:nvPicPr>
            <p:cNvPr id="12" name="Graphic 11" descr="Covid-19 with solid fill">
              <a:extLst>
                <a:ext uri="{FF2B5EF4-FFF2-40B4-BE49-F238E27FC236}">
                  <a16:creationId xmlns:a16="http://schemas.microsoft.com/office/drawing/2014/main" id="{417F353C-9811-B85E-C7A1-079D7CD6C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662244" y="3629660"/>
              <a:ext cx="1084072" cy="1104900"/>
            </a:xfrm>
            <a:prstGeom prst="rect">
              <a:avLst/>
            </a:prstGeom>
          </p:spPr>
        </p:pic>
        <p:pic>
          <p:nvPicPr>
            <p:cNvPr id="13" name="Graphic 12" descr="Covid-19 with solid fill">
              <a:extLst>
                <a:ext uri="{FF2B5EF4-FFF2-40B4-BE49-F238E27FC236}">
                  <a16:creationId xmlns:a16="http://schemas.microsoft.com/office/drawing/2014/main" id="{3EC0D21C-F13B-F868-1A0D-7853B6F61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746316" y="3629660"/>
              <a:ext cx="1084072" cy="1104900"/>
            </a:xfrm>
            <a:prstGeom prst="rect">
              <a:avLst/>
            </a:prstGeom>
          </p:spPr>
        </p:pic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B026F3E5-31D4-3D68-EA20-12956C97F79D}"/>
              </a:ext>
            </a:extLst>
          </p:cNvPr>
          <p:cNvSpPr txBox="1">
            <a:spLocks/>
          </p:cNvSpPr>
          <p:nvPr/>
        </p:nvSpPr>
        <p:spPr>
          <a:xfrm>
            <a:off x="464388" y="3441702"/>
            <a:ext cx="5929225" cy="6405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70% of shared medical equipment was cleaned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3BE8C8-8A0A-1750-4C09-F88EBF9C96BB}"/>
              </a:ext>
            </a:extLst>
          </p:cNvPr>
          <p:cNvSpPr/>
          <p:nvPr/>
        </p:nvSpPr>
        <p:spPr>
          <a:xfrm>
            <a:off x="0" y="4196219"/>
            <a:ext cx="6858000" cy="1225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9403F0F-5CE2-57CB-F084-53B0BAEECB71}"/>
              </a:ext>
            </a:extLst>
          </p:cNvPr>
          <p:cNvSpPr txBox="1">
            <a:spLocks/>
          </p:cNvSpPr>
          <p:nvPr/>
        </p:nvSpPr>
        <p:spPr>
          <a:xfrm>
            <a:off x="1802892" y="3693119"/>
            <a:ext cx="4508973" cy="2269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That’s 10% LESS than last month, so there’s still room for improvement</a:t>
            </a:r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46056CA6-952C-7E74-7877-881ACF132B12}"/>
              </a:ext>
            </a:extLst>
          </p:cNvPr>
          <p:cNvSpPr txBox="1">
            <a:spLocks/>
          </p:cNvSpPr>
          <p:nvPr/>
        </p:nvSpPr>
        <p:spPr>
          <a:xfrm>
            <a:off x="-2" y="5003848"/>
            <a:ext cx="6858002" cy="21434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This month we are focusing on cleaning</a:t>
            </a:r>
          </a:p>
          <a:p>
            <a:pPr algn="ctr"/>
            <a:endParaRPr lang="en-AU" sz="2000" b="1" dirty="0">
              <a:latin typeface="Avenir Next LT Pro Light" panose="020B0304020202020204" pitchFamily="34" charset="0"/>
            </a:endParaRPr>
          </a:p>
          <a:p>
            <a:pPr algn="ctr"/>
            <a:endParaRPr lang="en-AU" sz="2000" b="1" dirty="0">
              <a:latin typeface="Avenir Next LT Pro Light" panose="020B03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FDCB5EB-72C6-D882-B1E3-4C60DF13D72D}"/>
              </a:ext>
            </a:extLst>
          </p:cNvPr>
          <p:cNvSpPr txBox="1">
            <a:spLocks/>
          </p:cNvSpPr>
          <p:nvPr/>
        </p:nvSpPr>
        <p:spPr>
          <a:xfrm>
            <a:off x="3378615" y="360972"/>
            <a:ext cx="3479386" cy="446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400" b="1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October results Ward A</a:t>
            </a:r>
          </a:p>
        </p:txBody>
      </p:sp>
      <p:pic>
        <p:nvPicPr>
          <p:cNvPr id="28" name="Picture 27" descr="Qr code&#10;&#10;Description automatically generated">
            <a:extLst>
              <a:ext uri="{FF2B5EF4-FFF2-40B4-BE49-F238E27FC236}">
                <a16:creationId xmlns:a16="http://schemas.microsoft.com/office/drawing/2014/main" id="{FEE27909-B03C-44C1-E365-559B5A00254B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754" y="8979919"/>
            <a:ext cx="836762" cy="83676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FC1F5D4-E285-3EBC-8853-97089CA7863B}"/>
              </a:ext>
            </a:extLst>
          </p:cNvPr>
          <p:cNvSpPr txBox="1">
            <a:spLocks/>
          </p:cNvSpPr>
          <p:nvPr/>
        </p:nvSpPr>
        <p:spPr>
          <a:xfrm>
            <a:off x="-269840" y="0"/>
            <a:ext cx="3976777" cy="1014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800" b="1" dirty="0">
                <a:solidFill>
                  <a:srgbClr val="92D050"/>
                </a:solidFill>
                <a:latin typeface="Avenir Next LT Pro Light" panose="020B0304020202020204" pitchFamily="34" charset="0"/>
              </a:rPr>
              <a:t>The</a:t>
            </a:r>
            <a:r>
              <a:rPr lang="en-AU" sz="2800" b="1" dirty="0">
                <a:solidFill>
                  <a:srgbClr val="00B050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3200" b="1" u="sng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CLEEN</a:t>
            </a:r>
            <a:r>
              <a:rPr lang="en-AU" sz="3200" b="1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2800" b="1" dirty="0">
                <a:solidFill>
                  <a:srgbClr val="FF0000"/>
                </a:solidFill>
                <a:latin typeface="Avenir Next LT Pro Light" panose="020B0304020202020204" pitchFamily="34" charset="0"/>
              </a:rPr>
              <a:t>study</a:t>
            </a:r>
            <a:br>
              <a:rPr lang="en-AU" sz="2800" dirty="0">
                <a:latin typeface="Avenir Next LT Pro Light" panose="020B0304020202020204" pitchFamily="34" charset="0"/>
              </a:rPr>
            </a:br>
            <a:r>
              <a:rPr lang="en-AU" sz="1400" u="sng" dirty="0" err="1">
                <a:solidFill>
                  <a:schemeClr val="accent2"/>
                </a:solidFill>
                <a:latin typeface="Avenir Next LT Pro Light" panose="020B0304020202020204" pitchFamily="34" charset="0"/>
              </a:rPr>
              <a:t>CLE</a:t>
            </a:r>
            <a:r>
              <a:rPr lang="en-AU" sz="1400" dirty="0" err="1">
                <a:solidFill>
                  <a:schemeClr val="accent2"/>
                </a:solidFill>
                <a:latin typeface="Avenir Next LT Pro Light" panose="020B0304020202020204" pitchFamily="34" charset="0"/>
              </a:rPr>
              <a:t>aning</a:t>
            </a:r>
            <a:r>
              <a:rPr lang="en-AU" sz="1400" dirty="0">
                <a:solidFill>
                  <a:srgbClr val="7030A0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1400" dirty="0">
                <a:solidFill>
                  <a:srgbClr val="FF0000"/>
                </a:solidFill>
                <a:latin typeface="Avenir Next LT Pro Light" panose="020B0304020202020204" pitchFamily="34" charset="0"/>
              </a:rPr>
              <a:t>and</a:t>
            </a:r>
            <a:r>
              <a:rPr lang="en-AU" sz="1400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1400" u="sng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E</a:t>
            </a:r>
            <a:r>
              <a:rPr lang="en-AU" sz="1400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nhanced </a:t>
            </a:r>
            <a:r>
              <a:rPr lang="en-AU" sz="1400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disi</a:t>
            </a:r>
            <a:r>
              <a:rPr lang="en-AU" sz="1400" u="sng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N</a:t>
            </a:r>
            <a:r>
              <a:rPr lang="en-AU" sz="1400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fection</a:t>
            </a:r>
            <a:endParaRPr lang="en-AU" sz="1400" dirty="0">
              <a:solidFill>
                <a:srgbClr val="7030A0"/>
              </a:solidFill>
              <a:latin typeface="Avenir Next LT Pro Light" panose="020B0304020202020204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7CC5331-A77F-39EA-8A5A-13277EEC5E8D}"/>
              </a:ext>
            </a:extLst>
          </p:cNvPr>
          <p:cNvGrpSpPr/>
          <p:nvPr/>
        </p:nvGrpSpPr>
        <p:grpSpPr>
          <a:xfrm flipH="1">
            <a:off x="346934" y="4263000"/>
            <a:ext cx="1014130" cy="1014130"/>
            <a:chOff x="5324873" y="5116821"/>
            <a:chExt cx="647700" cy="647700"/>
          </a:xfrm>
          <a:solidFill>
            <a:schemeClr val="accent6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E42FA9-D4E6-8544-406C-931238F24E8C}"/>
                </a:ext>
              </a:extLst>
            </p:cNvPr>
            <p:cNvSpPr/>
            <p:nvPr/>
          </p:nvSpPr>
          <p:spPr>
            <a:xfrm>
              <a:off x="5324873" y="5116821"/>
              <a:ext cx="647700" cy="647700"/>
            </a:xfrm>
            <a:custGeom>
              <a:avLst/>
              <a:gdLst>
                <a:gd name="connsiteX0" fmla="*/ 647700 w 647700"/>
                <a:gd name="connsiteY0" fmla="*/ 647700 h 647700"/>
                <a:gd name="connsiteX1" fmla="*/ 0 w 647700"/>
                <a:gd name="connsiteY1" fmla="*/ 647700 h 647700"/>
                <a:gd name="connsiteX2" fmla="*/ 0 w 647700"/>
                <a:gd name="connsiteY2" fmla="*/ 590550 h 647700"/>
                <a:gd name="connsiteX3" fmla="*/ 590550 w 647700"/>
                <a:gd name="connsiteY3" fmla="*/ 590550 h 647700"/>
                <a:gd name="connsiteX4" fmla="*/ 590550 w 647700"/>
                <a:gd name="connsiteY4" fmla="*/ 0 h 647700"/>
                <a:gd name="connsiteX5" fmla="*/ 647700 w 647700"/>
                <a:gd name="connsiteY5" fmla="*/ 0 h 647700"/>
                <a:gd name="connsiteX6" fmla="*/ 647700 w 647700"/>
                <a:gd name="connsiteY6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700" h="647700">
                  <a:moveTo>
                    <a:pt x="647700" y="647700"/>
                  </a:moveTo>
                  <a:lnTo>
                    <a:pt x="0" y="647700"/>
                  </a:lnTo>
                  <a:lnTo>
                    <a:pt x="0" y="590550"/>
                  </a:lnTo>
                  <a:lnTo>
                    <a:pt x="590550" y="590550"/>
                  </a:lnTo>
                  <a:lnTo>
                    <a:pt x="590550" y="0"/>
                  </a:lnTo>
                  <a:lnTo>
                    <a:pt x="647700" y="0"/>
                  </a:lnTo>
                  <a:lnTo>
                    <a:pt x="647700" y="647700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87F12BF-0F19-E9A6-F2C9-41B77C4ECF22}"/>
                </a:ext>
              </a:extLst>
            </p:cNvPr>
            <p:cNvSpPr/>
            <p:nvPr/>
          </p:nvSpPr>
          <p:spPr>
            <a:xfrm>
              <a:off x="5770326" y="5574019"/>
              <a:ext cx="95250" cy="76188"/>
            </a:xfrm>
            <a:custGeom>
              <a:avLst/>
              <a:gdLst>
                <a:gd name="connsiteX0" fmla="*/ 0 w 95250"/>
                <a:gd name="connsiteY0" fmla="*/ 0 h 76188"/>
                <a:gd name="connsiteX1" fmla="*/ 95250 w 95250"/>
                <a:gd name="connsiteY1" fmla="*/ 0 h 76188"/>
                <a:gd name="connsiteX2" fmla="*/ 95250 w 95250"/>
                <a:gd name="connsiteY2" fmla="*/ 76189 h 76188"/>
                <a:gd name="connsiteX3" fmla="*/ 0 w 95250"/>
                <a:gd name="connsiteY3" fmla="*/ 76189 h 76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76188">
                  <a:moveTo>
                    <a:pt x="0" y="0"/>
                  </a:moveTo>
                  <a:lnTo>
                    <a:pt x="95250" y="0"/>
                  </a:lnTo>
                  <a:lnTo>
                    <a:pt x="95250" y="76189"/>
                  </a:lnTo>
                  <a:lnTo>
                    <a:pt x="0" y="76189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29979C6-4AC7-AE81-66DD-95B1468266CD}"/>
                </a:ext>
              </a:extLst>
            </p:cNvPr>
            <p:cNvSpPr/>
            <p:nvPr/>
          </p:nvSpPr>
          <p:spPr>
            <a:xfrm>
              <a:off x="5636976" y="5516869"/>
              <a:ext cx="95250" cy="133338"/>
            </a:xfrm>
            <a:custGeom>
              <a:avLst/>
              <a:gdLst>
                <a:gd name="connsiteX0" fmla="*/ 0 w 95250"/>
                <a:gd name="connsiteY0" fmla="*/ 0 h 133338"/>
                <a:gd name="connsiteX1" fmla="*/ 95250 w 95250"/>
                <a:gd name="connsiteY1" fmla="*/ 0 h 133338"/>
                <a:gd name="connsiteX2" fmla="*/ 95250 w 95250"/>
                <a:gd name="connsiteY2" fmla="*/ 133339 h 133338"/>
                <a:gd name="connsiteX3" fmla="*/ 0 w 95250"/>
                <a:gd name="connsiteY3" fmla="*/ 133339 h 13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133338">
                  <a:moveTo>
                    <a:pt x="0" y="0"/>
                  </a:moveTo>
                  <a:lnTo>
                    <a:pt x="95250" y="0"/>
                  </a:lnTo>
                  <a:lnTo>
                    <a:pt x="95250" y="133339"/>
                  </a:lnTo>
                  <a:lnTo>
                    <a:pt x="0" y="133339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F9C7BF4-35A2-FD50-263A-8A148EE4EA60}"/>
                </a:ext>
              </a:extLst>
            </p:cNvPr>
            <p:cNvSpPr/>
            <p:nvPr/>
          </p:nvSpPr>
          <p:spPr>
            <a:xfrm>
              <a:off x="5503626" y="5412094"/>
              <a:ext cx="95249" cy="238113"/>
            </a:xfrm>
            <a:custGeom>
              <a:avLst/>
              <a:gdLst>
                <a:gd name="connsiteX0" fmla="*/ 0 w 95249"/>
                <a:gd name="connsiteY0" fmla="*/ 0 h 238113"/>
                <a:gd name="connsiteX1" fmla="*/ 95250 w 95249"/>
                <a:gd name="connsiteY1" fmla="*/ 0 h 238113"/>
                <a:gd name="connsiteX2" fmla="*/ 95250 w 95249"/>
                <a:gd name="connsiteY2" fmla="*/ 238114 h 238113"/>
                <a:gd name="connsiteX3" fmla="*/ 0 w 95249"/>
                <a:gd name="connsiteY3" fmla="*/ 238114 h 2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49" h="238113">
                  <a:moveTo>
                    <a:pt x="0" y="0"/>
                  </a:moveTo>
                  <a:lnTo>
                    <a:pt x="95250" y="0"/>
                  </a:lnTo>
                  <a:lnTo>
                    <a:pt x="95250" y="238114"/>
                  </a:lnTo>
                  <a:lnTo>
                    <a:pt x="0" y="238114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DA389DA-579C-4CB3-C06A-78DD23EFCC1A}"/>
                </a:ext>
              </a:extLst>
            </p:cNvPr>
            <p:cNvSpPr/>
            <p:nvPr/>
          </p:nvSpPr>
          <p:spPr>
            <a:xfrm>
              <a:off x="5370276" y="5202544"/>
              <a:ext cx="95250" cy="447663"/>
            </a:xfrm>
            <a:custGeom>
              <a:avLst/>
              <a:gdLst>
                <a:gd name="connsiteX0" fmla="*/ 0 w 95250"/>
                <a:gd name="connsiteY0" fmla="*/ 0 h 447663"/>
                <a:gd name="connsiteX1" fmla="*/ 95250 w 95250"/>
                <a:gd name="connsiteY1" fmla="*/ 0 h 447663"/>
                <a:gd name="connsiteX2" fmla="*/ 95250 w 95250"/>
                <a:gd name="connsiteY2" fmla="*/ 447664 h 447663"/>
                <a:gd name="connsiteX3" fmla="*/ 0 w 95250"/>
                <a:gd name="connsiteY3" fmla="*/ 447664 h 447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447663">
                  <a:moveTo>
                    <a:pt x="0" y="0"/>
                  </a:moveTo>
                  <a:lnTo>
                    <a:pt x="95250" y="0"/>
                  </a:lnTo>
                  <a:lnTo>
                    <a:pt x="95250" y="447664"/>
                  </a:lnTo>
                  <a:lnTo>
                    <a:pt x="0" y="447664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84387E5-9090-36F0-7DDA-9FC71730B212}"/>
                </a:ext>
              </a:extLst>
            </p:cNvPr>
            <p:cNvSpPr/>
            <p:nvPr/>
          </p:nvSpPr>
          <p:spPr>
            <a:xfrm>
              <a:off x="5598406" y="5154822"/>
              <a:ext cx="276364" cy="285769"/>
            </a:xfrm>
            <a:custGeom>
              <a:avLst/>
              <a:gdLst>
                <a:gd name="connsiteX0" fmla="*/ 18390 w 276364"/>
                <a:gd name="connsiteY0" fmla="*/ 110408 h 285769"/>
                <a:gd name="connsiteX1" fmla="*/ 53971 w 276364"/>
                <a:gd name="connsiteY1" fmla="*/ 122269 h 285769"/>
                <a:gd name="connsiteX2" fmla="*/ 54257 w 276364"/>
                <a:gd name="connsiteY2" fmla="*/ 144688 h 285769"/>
                <a:gd name="connsiteX3" fmla="*/ 27587 w 276364"/>
                <a:gd name="connsiteY3" fmla="*/ 152966 h 285769"/>
                <a:gd name="connsiteX4" fmla="*/ 2434 w 276364"/>
                <a:gd name="connsiteY4" fmla="*/ 163142 h 285769"/>
                <a:gd name="connsiteX5" fmla="*/ 12610 w 276364"/>
                <a:gd name="connsiteY5" fmla="*/ 188295 h 285769"/>
                <a:gd name="connsiteX6" fmla="*/ 36832 w 276364"/>
                <a:gd name="connsiteY6" fmla="*/ 180017 h 285769"/>
                <a:gd name="connsiteX7" fmla="*/ 62809 w 276364"/>
                <a:gd name="connsiteY7" fmla="*/ 171955 h 285769"/>
                <a:gd name="connsiteX8" fmla="*/ 82692 w 276364"/>
                <a:gd name="connsiteY8" fmla="*/ 197657 h 285769"/>
                <a:gd name="connsiteX9" fmla="*/ 61475 w 276364"/>
                <a:gd name="connsiteY9" fmla="*/ 231001 h 285769"/>
                <a:gd name="connsiteX10" fmla="*/ 48193 w 276364"/>
                <a:gd name="connsiteY10" fmla="*/ 254894 h 285769"/>
                <a:gd name="connsiteX11" fmla="*/ 72087 w 276364"/>
                <a:gd name="connsiteY11" fmla="*/ 268176 h 285769"/>
                <a:gd name="connsiteX12" fmla="*/ 85781 w 276364"/>
                <a:gd name="connsiteY12" fmla="*/ 246031 h 285769"/>
                <a:gd name="connsiteX13" fmla="*/ 106844 w 276364"/>
                <a:gd name="connsiteY13" fmla="*/ 212930 h 285769"/>
                <a:gd name="connsiteX14" fmla="*/ 140315 w 276364"/>
                <a:gd name="connsiteY14" fmla="*/ 219653 h 285769"/>
                <a:gd name="connsiteX15" fmla="*/ 147564 w 276364"/>
                <a:gd name="connsiteY15" fmla="*/ 245751 h 285769"/>
                <a:gd name="connsiteX16" fmla="*/ 150445 w 276364"/>
                <a:gd name="connsiteY16" fmla="*/ 280026 h 285769"/>
                <a:gd name="connsiteX17" fmla="*/ 184720 w 276364"/>
                <a:gd name="connsiteY17" fmla="*/ 277144 h 285769"/>
                <a:gd name="connsiteX18" fmla="*/ 181839 w 276364"/>
                <a:gd name="connsiteY18" fmla="*/ 242870 h 285769"/>
                <a:gd name="connsiteX19" fmla="*/ 175325 w 276364"/>
                <a:gd name="connsiteY19" fmla="*/ 238927 h 285769"/>
                <a:gd name="connsiteX20" fmla="*/ 168649 w 276364"/>
                <a:gd name="connsiteY20" fmla="*/ 214897 h 285769"/>
                <a:gd name="connsiteX21" fmla="*/ 196938 w 276364"/>
                <a:gd name="connsiteY21" fmla="*/ 198774 h 285769"/>
                <a:gd name="connsiteX22" fmla="*/ 231133 w 276364"/>
                <a:gd name="connsiteY22" fmla="*/ 224146 h 285769"/>
                <a:gd name="connsiteX23" fmla="*/ 253072 w 276364"/>
                <a:gd name="connsiteY23" fmla="*/ 246110 h 285769"/>
                <a:gd name="connsiteX24" fmla="*/ 275037 w 276364"/>
                <a:gd name="connsiteY24" fmla="*/ 224170 h 285769"/>
                <a:gd name="connsiteX25" fmla="*/ 253097 w 276364"/>
                <a:gd name="connsiteY25" fmla="*/ 202206 h 285769"/>
                <a:gd name="connsiteX26" fmla="*/ 249839 w 276364"/>
                <a:gd name="connsiteY26" fmla="*/ 202447 h 285769"/>
                <a:gd name="connsiteX27" fmla="*/ 215339 w 276364"/>
                <a:gd name="connsiteY27" fmla="*/ 176852 h 285769"/>
                <a:gd name="connsiteX28" fmla="*/ 225880 w 276364"/>
                <a:gd name="connsiteY28" fmla="*/ 149420 h 285769"/>
                <a:gd name="connsiteX29" fmla="*/ 244913 w 276364"/>
                <a:gd name="connsiteY29" fmla="*/ 148908 h 285769"/>
                <a:gd name="connsiteX30" fmla="*/ 271878 w 276364"/>
                <a:gd name="connsiteY30" fmla="*/ 146567 h 285769"/>
                <a:gd name="connsiteX31" fmla="*/ 269537 w 276364"/>
                <a:gd name="connsiteY31" fmla="*/ 119602 h 285769"/>
                <a:gd name="connsiteX32" fmla="*/ 244084 w 276364"/>
                <a:gd name="connsiteY32" fmla="*/ 120341 h 285769"/>
                <a:gd name="connsiteX33" fmla="*/ 226666 w 276364"/>
                <a:gd name="connsiteY33" fmla="*/ 120813 h 285769"/>
                <a:gd name="connsiteX34" fmla="*/ 209373 w 276364"/>
                <a:gd name="connsiteY34" fmla="*/ 79423 h 285769"/>
                <a:gd name="connsiteX35" fmla="*/ 227893 w 276364"/>
                <a:gd name="connsiteY35" fmla="*/ 59219 h 285769"/>
                <a:gd name="connsiteX36" fmla="*/ 229289 w 276364"/>
                <a:gd name="connsiteY36" fmla="*/ 59360 h 285769"/>
                <a:gd name="connsiteX37" fmla="*/ 251941 w 276364"/>
                <a:gd name="connsiteY37" fmla="*/ 36708 h 285769"/>
                <a:gd name="connsiteX38" fmla="*/ 229289 w 276364"/>
                <a:gd name="connsiteY38" fmla="*/ 14057 h 285769"/>
                <a:gd name="connsiteX39" fmla="*/ 206638 w 276364"/>
                <a:gd name="connsiteY39" fmla="*/ 36708 h 285769"/>
                <a:gd name="connsiteX40" fmla="*/ 206638 w 276364"/>
                <a:gd name="connsiteY40" fmla="*/ 36710 h 285769"/>
                <a:gd name="connsiteX41" fmla="*/ 206948 w 276364"/>
                <a:gd name="connsiteY41" fmla="*/ 39775 h 285769"/>
                <a:gd name="connsiteX42" fmla="*/ 188492 w 276364"/>
                <a:gd name="connsiteY42" fmla="*/ 59907 h 285769"/>
                <a:gd name="connsiteX43" fmla="*/ 155240 w 276364"/>
                <a:gd name="connsiteY43" fmla="*/ 46772 h 285769"/>
                <a:gd name="connsiteX44" fmla="*/ 155837 w 276364"/>
                <a:gd name="connsiteY44" fmla="*/ 28230 h 285769"/>
                <a:gd name="connsiteX45" fmla="*/ 152976 w 276364"/>
                <a:gd name="connsiteY45" fmla="*/ 3756 h 285769"/>
                <a:gd name="connsiteX46" fmla="*/ 128503 w 276364"/>
                <a:gd name="connsiteY46" fmla="*/ 6618 h 285769"/>
                <a:gd name="connsiteX47" fmla="*/ 127307 w 276364"/>
                <a:gd name="connsiteY47" fmla="*/ 26515 h 285769"/>
                <a:gd name="connsiteX48" fmla="*/ 126659 w 276364"/>
                <a:gd name="connsiteY48" fmla="*/ 46613 h 285769"/>
                <a:gd name="connsiteX49" fmla="*/ 94440 w 276364"/>
                <a:gd name="connsiteY49" fmla="*/ 58647 h 285769"/>
                <a:gd name="connsiteX50" fmla="*/ 66895 w 276364"/>
                <a:gd name="connsiteY50" fmla="*/ 26309 h 285769"/>
                <a:gd name="connsiteX51" fmla="*/ 48053 w 276364"/>
                <a:gd name="connsiteY51" fmla="*/ 476 h 285769"/>
                <a:gd name="connsiteX52" fmla="*/ 22222 w 276364"/>
                <a:gd name="connsiteY52" fmla="*/ 19317 h 285769"/>
                <a:gd name="connsiteX53" fmla="*/ 41063 w 276364"/>
                <a:gd name="connsiteY53" fmla="*/ 45150 h 285769"/>
                <a:gd name="connsiteX54" fmla="*/ 44601 w 276364"/>
                <a:gd name="connsiteY54" fmla="*/ 45422 h 285769"/>
                <a:gd name="connsiteX55" fmla="*/ 45562 w 276364"/>
                <a:gd name="connsiteY55" fmla="*/ 45326 h 285769"/>
                <a:gd name="connsiteX56" fmla="*/ 72947 w 276364"/>
                <a:gd name="connsiteY56" fmla="*/ 77473 h 285769"/>
                <a:gd name="connsiteX57" fmla="*/ 61993 w 276364"/>
                <a:gd name="connsiteY57" fmla="*/ 94823 h 285769"/>
                <a:gd name="connsiteX58" fmla="*/ 27044 w 276364"/>
                <a:gd name="connsiteY58" fmla="*/ 83173 h 285769"/>
                <a:gd name="connsiteX59" fmla="*/ 4486 w 276364"/>
                <a:gd name="connsiteY59" fmla="*/ 83550 h 285769"/>
                <a:gd name="connsiteX60" fmla="*/ 4862 w 276364"/>
                <a:gd name="connsiteY60" fmla="*/ 106108 h 285769"/>
                <a:gd name="connsiteX61" fmla="*/ 18390 w 276364"/>
                <a:gd name="connsiteY61" fmla="*/ 110407 h 285769"/>
                <a:gd name="connsiteX62" fmla="*/ 136947 w 276364"/>
                <a:gd name="connsiteY62" fmla="*/ 163906 h 285769"/>
                <a:gd name="connsiteX63" fmla="*/ 147401 w 276364"/>
                <a:gd name="connsiteY63" fmla="*/ 153451 h 285769"/>
                <a:gd name="connsiteX64" fmla="*/ 157856 w 276364"/>
                <a:gd name="connsiteY64" fmla="*/ 163906 h 285769"/>
                <a:gd name="connsiteX65" fmla="*/ 147401 w 276364"/>
                <a:gd name="connsiteY65" fmla="*/ 174361 h 285769"/>
                <a:gd name="connsiteX66" fmla="*/ 136947 w 276364"/>
                <a:gd name="connsiteY66" fmla="*/ 163908 h 285769"/>
                <a:gd name="connsiteX67" fmla="*/ 136947 w 276364"/>
                <a:gd name="connsiteY67" fmla="*/ 163903 h 285769"/>
                <a:gd name="connsiteX68" fmla="*/ 112554 w 276364"/>
                <a:gd name="connsiteY68" fmla="*/ 116862 h 285769"/>
                <a:gd name="connsiteX69" fmla="*/ 124751 w 276364"/>
                <a:gd name="connsiteY69" fmla="*/ 104675 h 285769"/>
                <a:gd name="connsiteX70" fmla="*/ 136938 w 276364"/>
                <a:gd name="connsiteY70" fmla="*/ 116871 h 285769"/>
                <a:gd name="connsiteX71" fmla="*/ 124746 w 276364"/>
                <a:gd name="connsiteY71" fmla="*/ 129059 h 285769"/>
                <a:gd name="connsiteX72" fmla="*/ 112554 w 276364"/>
                <a:gd name="connsiteY72" fmla="*/ 116867 h 285769"/>
                <a:gd name="connsiteX73" fmla="*/ 112554 w 276364"/>
                <a:gd name="connsiteY73" fmla="*/ 116859 h 285769"/>
                <a:gd name="connsiteX74" fmla="*/ 91645 w 276364"/>
                <a:gd name="connsiteY74" fmla="*/ 162164 h 285769"/>
                <a:gd name="connsiteX75" fmla="*/ 103841 w 276364"/>
                <a:gd name="connsiteY75" fmla="*/ 149977 h 285769"/>
                <a:gd name="connsiteX76" fmla="*/ 116029 w 276364"/>
                <a:gd name="connsiteY76" fmla="*/ 162173 h 285769"/>
                <a:gd name="connsiteX77" fmla="*/ 103841 w 276364"/>
                <a:gd name="connsiteY77" fmla="*/ 174361 h 285769"/>
                <a:gd name="connsiteX78" fmla="*/ 91645 w 276364"/>
                <a:gd name="connsiteY78" fmla="*/ 162164 h 285769"/>
                <a:gd name="connsiteX79" fmla="*/ 91645 w 276364"/>
                <a:gd name="connsiteY79" fmla="*/ 162161 h 28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76364" h="285769">
                  <a:moveTo>
                    <a:pt x="18390" y="110408"/>
                  </a:moveTo>
                  <a:lnTo>
                    <a:pt x="53971" y="122269"/>
                  </a:lnTo>
                  <a:cubicBezTo>
                    <a:pt x="53006" y="129718"/>
                    <a:pt x="53102" y="137266"/>
                    <a:pt x="54257" y="144688"/>
                  </a:cubicBezTo>
                  <a:lnTo>
                    <a:pt x="27587" y="152966"/>
                  </a:lnTo>
                  <a:cubicBezTo>
                    <a:pt x="17832" y="148830"/>
                    <a:pt x="6570" y="153386"/>
                    <a:pt x="2434" y="163142"/>
                  </a:cubicBezTo>
                  <a:cubicBezTo>
                    <a:pt x="-1701" y="172898"/>
                    <a:pt x="2855" y="184159"/>
                    <a:pt x="12610" y="188295"/>
                  </a:cubicBezTo>
                  <a:cubicBezTo>
                    <a:pt x="21614" y="192111"/>
                    <a:pt x="32048" y="188545"/>
                    <a:pt x="36832" y="180017"/>
                  </a:cubicBezTo>
                  <a:lnTo>
                    <a:pt x="62809" y="171955"/>
                  </a:lnTo>
                  <a:cubicBezTo>
                    <a:pt x="67769" y="181691"/>
                    <a:pt x="74514" y="190409"/>
                    <a:pt x="82692" y="197657"/>
                  </a:cubicBezTo>
                  <a:lnTo>
                    <a:pt x="61475" y="231001"/>
                  </a:lnTo>
                  <a:cubicBezTo>
                    <a:pt x="51209" y="233932"/>
                    <a:pt x="45264" y="244629"/>
                    <a:pt x="48193" y="254894"/>
                  </a:cubicBezTo>
                  <a:cubicBezTo>
                    <a:pt x="51124" y="265160"/>
                    <a:pt x="61822" y="271107"/>
                    <a:pt x="72087" y="268176"/>
                  </a:cubicBezTo>
                  <a:cubicBezTo>
                    <a:pt x="81684" y="265437"/>
                    <a:pt x="87617" y="255841"/>
                    <a:pt x="85781" y="246031"/>
                  </a:cubicBezTo>
                  <a:lnTo>
                    <a:pt x="106844" y="212930"/>
                  </a:lnTo>
                  <a:cubicBezTo>
                    <a:pt x="117446" y="217364"/>
                    <a:pt x="128823" y="219649"/>
                    <a:pt x="140315" y="219653"/>
                  </a:cubicBezTo>
                  <a:lnTo>
                    <a:pt x="147564" y="245751"/>
                  </a:lnTo>
                  <a:cubicBezTo>
                    <a:pt x="138895" y="256012"/>
                    <a:pt x="140185" y="271357"/>
                    <a:pt x="150445" y="280026"/>
                  </a:cubicBezTo>
                  <a:cubicBezTo>
                    <a:pt x="160706" y="288695"/>
                    <a:pt x="176051" y="287404"/>
                    <a:pt x="184720" y="277144"/>
                  </a:cubicBezTo>
                  <a:cubicBezTo>
                    <a:pt x="193389" y="266884"/>
                    <a:pt x="192099" y="251539"/>
                    <a:pt x="181839" y="242870"/>
                  </a:cubicBezTo>
                  <a:cubicBezTo>
                    <a:pt x="179888" y="241221"/>
                    <a:pt x="177690" y="239891"/>
                    <a:pt x="175325" y="238927"/>
                  </a:cubicBezTo>
                  <a:lnTo>
                    <a:pt x="168649" y="214897"/>
                  </a:lnTo>
                  <a:cubicBezTo>
                    <a:pt x="179010" y="211352"/>
                    <a:pt x="188607" y="205882"/>
                    <a:pt x="196938" y="198774"/>
                  </a:cubicBezTo>
                  <a:lnTo>
                    <a:pt x="231133" y="224146"/>
                  </a:lnTo>
                  <a:cubicBezTo>
                    <a:pt x="231126" y="236269"/>
                    <a:pt x="240949" y="246104"/>
                    <a:pt x="253072" y="246110"/>
                  </a:cubicBezTo>
                  <a:cubicBezTo>
                    <a:pt x="265197" y="246117"/>
                    <a:pt x="275030" y="236294"/>
                    <a:pt x="275037" y="224170"/>
                  </a:cubicBezTo>
                  <a:cubicBezTo>
                    <a:pt x="275044" y="212046"/>
                    <a:pt x="265221" y="202213"/>
                    <a:pt x="253097" y="202206"/>
                  </a:cubicBezTo>
                  <a:cubicBezTo>
                    <a:pt x="252007" y="202205"/>
                    <a:pt x="250917" y="202286"/>
                    <a:pt x="249839" y="202447"/>
                  </a:cubicBezTo>
                  <a:lnTo>
                    <a:pt x="215339" y="176852"/>
                  </a:lnTo>
                  <a:cubicBezTo>
                    <a:pt x="220394" y="168377"/>
                    <a:pt x="223958" y="159100"/>
                    <a:pt x="225880" y="149420"/>
                  </a:cubicBezTo>
                  <a:lnTo>
                    <a:pt x="244913" y="148908"/>
                  </a:lnTo>
                  <a:cubicBezTo>
                    <a:pt x="253006" y="155708"/>
                    <a:pt x="265079" y="154659"/>
                    <a:pt x="271878" y="146567"/>
                  </a:cubicBezTo>
                  <a:cubicBezTo>
                    <a:pt x="278678" y="138474"/>
                    <a:pt x="277630" y="126402"/>
                    <a:pt x="269537" y="119602"/>
                  </a:cubicBezTo>
                  <a:cubicBezTo>
                    <a:pt x="262095" y="113350"/>
                    <a:pt x="251149" y="113667"/>
                    <a:pt x="244084" y="120341"/>
                  </a:cubicBezTo>
                  <a:lnTo>
                    <a:pt x="226666" y="120813"/>
                  </a:lnTo>
                  <a:cubicBezTo>
                    <a:pt x="224638" y="105737"/>
                    <a:pt x="218674" y="91461"/>
                    <a:pt x="209373" y="79423"/>
                  </a:cubicBezTo>
                  <a:lnTo>
                    <a:pt x="227893" y="59219"/>
                  </a:lnTo>
                  <a:cubicBezTo>
                    <a:pt x="228364" y="59248"/>
                    <a:pt x="228810" y="59360"/>
                    <a:pt x="229289" y="59360"/>
                  </a:cubicBezTo>
                  <a:cubicBezTo>
                    <a:pt x="241800" y="59360"/>
                    <a:pt x="251941" y="49218"/>
                    <a:pt x="251941" y="36708"/>
                  </a:cubicBezTo>
                  <a:cubicBezTo>
                    <a:pt x="251941" y="24198"/>
                    <a:pt x="241800" y="14057"/>
                    <a:pt x="229289" y="14057"/>
                  </a:cubicBezTo>
                  <a:cubicBezTo>
                    <a:pt x="216779" y="14057"/>
                    <a:pt x="206638" y="24198"/>
                    <a:pt x="206638" y="36708"/>
                  </a:cubicBezTo>
                  <a:cubicBezTo>
                    <a:pt x="206638" y="36709"/>
                    <a:pt x="206638" y="36709"/>
                    <a:pt x="206638" y="36710"/>
                  </a:cubicBezTo>
                  <a:cubicBezTo>
                    <a:pt x="206670" y="37738"/>
                    <a:pt x="206774" y="38762"/>
                    <a:pt x="206948" y="39775"/>
                  </a:cubicBezTo>
                  <a:lnTo>
                    <a:pt x="188492" y="59907"/>
                  </a:lnTo>
                  <a:cubicBezTo>
                    <a:pt x="178442" y="53264"/>
                    <a:pt x="167117" y="48790"/>
                    <a:pt x="155240" y="46772"/>
                  </a:cubicBezTo>
                  <a:lnTo>
                    <a:pt x="155837" y="28230"/>
                  </a:lnTo>
                  <a:cubicBezTo>
                    <a:pt x="161806" y="20681"/>
                    <a:pt x="160525" y="9725"/>
                    <a:pt x="152976" y="3756"/>
                  </a:cubicBezTo>
                  <a:cubicBezTo>
                    <a:pt x="145429" y="-2211"/>
                    <a:pt x="134471" y="-931"/>
                    <a:pt x="128503" y="6618"/>
                  </a:cubicBezTo>
                  <a:cubicBezTo>
                    <a:pt x="123974" y="12345"/>
                    <a:pt x="123497" y="20287"/>
                    <a:pt x="127307" y="26515"/>
                  </a:cubicBezTo>
                  <a:lnTo>
                    <a:pt x="126659" y="46613"/>
                  </a:lnTo>
                  <a:cubicBezTo>
                    <a:pt x="115222" y="48426"/>
                    <a:pt x="104265" y="52519"/>
                    <a:pt x="94440" y="58647"/>
                  </a:cubicBezTo>
                  <a:lnTo>
                    <a:pt x="66895" y="26309"/>
                  </a:lnTo>
                  <a:cubicBezTo>
                    <a:pt x="68826" y="13973"/>
                    <a:pt x="60390" y="2407"/>
                    <a:pt x="48053" y="476"/>
                  </a:cubicBezTo>
                  <a:cubicBezTo>
                    <a:pt x="35718" y="-1454"/>
                    <a:pt x="24152" y="6982"/>
                    <a:pt x="22222" y="19317"/>
                  </a:cubicBezTo>
                  <a:cubicBezTo>
                    <a:pt x="20291" y="31653"/>
                    <a:pt x="28726" y="43219"/>
                    <a:pt x="41063" y="45150"/>
                  </a:cubicBezTo>
                  <a:cubicBezTo>
                    <a:pt x="42233" y="45333"/>
                    <a:pt x="43416" y="45423"/>
                    <a:pt x="44601" y="45422"/>
                  </a:cubicBezTo>
                  <a:cubicBezTo>
                    <a:pt x="44930" y="45422"/>
                    <a:pt x="45236" y="45338"/>
                    <a:pt x="45562" y="45326"/>
                  </a:cubicBezTo>
                  <a:lnTo>
                    <a:pt x="72947" y="77473"/>
                  </a:lnTo>
                  <a:cubicBezTo>
                    <a:pt x="68625" y="82804"/>
                    <a:pt x="64948" y="88628"/>
                    <a:pt x="61993" y="94823"/>
                  </a:cubicBezTo>
                  <a:lnTo>
                    <a:pt x="27044" y="83173"/>
                  </a:lnTo>
                  <a:cubicBezTo>
                    <a:pt x="20711" y="77047"/>
                    <a:pt x="10611" y="77216"/>
                    <a:pt x="4486" y="83550"/>
                  </a:cubicBezTo>
                  <a:cubicBezTo>
                    <a:pt x="-1639" y="89883"/>
                    <a:pt x="-1471" y="99983"/>
                    <a:pt x="4862" y="106108"/>
                  </a:cubicBezTo>
                  <a:cubicBezTo>
                    <a:pt x="8450" y="109578"/>
                    <a:pt x="13457" y="111169"/>
                    <a:pt x="18390" y="110407"/>
                  </a:cubicBezTo>
                  <a:close/>
                  <a:moveTo>
                    <a:pt x="136947" y="163906"/>
                  </a:moveTo>
                  <a:cubicBezTo>
                    <a:pt x="136947" y="158132"/>
                    <a:pt x="141627" y="153451"/>
                    <a:pt x="147401" y="153451"/>
                  </a:cubicBezTo>
                  <a:cubicBezTo>
                    <a:pt x="153175" y="153451"/>
                    <a:pt x="157856" y="158132"/>
                    <a:pt x="157856" y="163906"/>
                  </a:cubicBezTo>
                  <a:cubicBezTo>
                    <a:pt x="157856" y="169680"/>
                    <a:pt x="153175" y="174361"/>
                    <a:pt x="147401" y="174361"/>
                  </a:cubicBezTo>
                  <a:cubicBezTo>
                    <a:pt x="141628" y="174362"/>
                    <a:pt x="136947" y="169681"/>
                    <a:pt x="136947" y="163908"/>
                  </a:cubicBezTo>
                  <a:cubicBezTo>
                    <a:pt x="136947" y="163906"/>
                    <a:pt x="136947" y="163905"/>
                    <a:pt x="136947" y="163903"/>
                  </a:cubicBezTo>
                  <a:close/>
                  <a:moveTo>
                    <a:pt x="112554" y="116862"/>
                  </a:moveTo>
                  <a:cubicBezTo>
                    <a:pt x="112557" y="110129"/>
                    <a:pt x="118017" y="104672"/>
                    <a:pt x="124751" y="104675"/>
                  </a:cubicBezTo>
                  <a:cubicBezTo>
                    <a:pt x="131484" y="104678"/>
                    <a:pt x="136941" y="110138"/>
                    <a:pt x="136938" y="116871"/>
                  </a:cubicBezTo>
                  <a:cubicBezTo>
                    <a:pt x="136935" y="123603"/>
                    <a:pt x="131477" y="129059"/>
                    <a:pt x="124746" y="129059"/>
                  </a:cubicBezTo>
                  <a:cubicBezTo>
                    <a:pt x="118013" y="129059"/>
                    <a:pt x="112554" y="123600"/>
                    <a:pt x="112554" y="116867"/>
                  </a:cubicBezTo>
                  <a:cubicBezTo>
                    <a:pt x="112554" y="116864"/>
                    <a:pt x="112554" y="116862"/>
                    <a:pt x="112554" y="116859"/>
                  </a:cubicBezTo>
                  <a:close/>
                  <a:moveTo>
                    <a:pt x="91645" y="162164"/>
                  </a:moveTo>
                  <a:cubicBezTo>
                    <a:pt x="91647" y="155431"/>
                    <a:pt x="97108" y="149974"/>
                    <a:pt x="103841" y="149977"/>
                  </a:cubicBezTo>
                  <a:cubicBezTo>
                    <a:pt x="110575" y="149979"/>
                    <a:pt x="116032" y="155440"/>
                    <a:pt x="116029" y="162173"/>
                  </a:cubicBezTo>
                  <a:cubicBezTo>
                    <a:pt x="116026" y="168903"/>
                    <a:pt x="110571" y="174358"/>
                    <a:pt x="103841" y="174361"/>
                  </a:cubicBezTo>
                  <a:cubicBezTo>
                    <a:pt x="97105" y="174361"/>
                    <a:pt x="91645" y="168900"/>
                    <a:pt x="91645" y="162164"/>
                  </a:cubicBezTo>
                  <a:cubicBezTo>
                    <a:pt x="91645" y="162163"/>
                    <a:pt x="91645" y="162162"/>
                    <a:pt x="91645" y="162161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26419FC-7739-EA96-9030-6A24DEC3A366}"/>
              </a:ext>
            </a:extLst>
          </p:cNvPr>
          <p:cNvGrpSpPr/>
          <p:nvPr/>
        </p:nvGrpSpPr>
        <p:grpSpPr>
          <a:xfrm>
            <a:off x="5646014" y="6309723"/>
            <a:ext cx="853038" cy="2366828"/>
            <a:chOff x="8735218" y="1239271"/>
            <a:chExt cx="853038" cy="2366828"/>
          </a:xfrm>
        </p:grpSpPr>
        <p:pic>
          <p:nvPicPr>
            <p:cNvPr id="37" name="Picture 36" descr="See the source image">
              <a:extLst>
                <a:ext uri="{FF2B5EF4-FFF2-40B4-BE49-F238E27FC236}">
                  <a16:creationId xmlns:a16="http://schemas.microsoft.com/office/drawing/2014/main" id="{19F2FC7D-339B-4582-4E30-AC198FF31D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035" b="95598" l="23000" r="74063">
                          <a14:foregroundMark x1="57438" y1="31593" x2="76688" y2="5697"/>
                          <a14:foregroundMark x1="76688" y1="5697" x2="38313" y2="7121"/>
                          <a14:foregroundMark x1="38313" y1="7121" x2="47063" y2="22615"/>
                          <a14:foregroundMark x1="47063" y1="22615" x2="56188" y2="28658"/>
                          <a14:foregroundMark x1="55313" y1="70350" x2="32688" y2="83729"/>
                          <a14:foregroundMark x1="32688" y1="83729" x2="28563" y2="91757"/>
                          <a14:foregroundMark x1="61313" y1="95598" x2="59562" y2="85585"/>
                          <a14:foregroundMark x1="74063" y1="86793" x2="72313" y2="75615"/>
                          <a14:foregroundMark x1="23000" y1="45965" x2="30688" y2="459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72" t="2414" r="20747" b="2659"/>
            <a:stretch/>
          </p:blipFill>
          <p:spPr bwMode="auto">
            <a:xfrm>
              <a:off x="8735218" y="1239271"/>
              <a:ext cx="851600" cy="1935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9F33718-684E-C53D-62A0-A37EE7AA1864}"/>
                </a:ext>
              </a:extLst>
            </p:cNvPr>
            <p:cNvSpPr txBox="1"/>
            <p:nvPr/>
          </p:nvSpPr>
          <p:spPr>
            <a:xfrm>
              <a:off x="8870367" y="3298322"/>
              <a:ext cx="717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>
                  <a:latin typeface="Avenir Next LT Pro Light" panose="020B0304020202020204" pitchFamily="34" charset="0"/>
                </a:rPr>
                <a:t>COWs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F830BF3-FFF4-46CC-D1AD-028B43F3777F}"/>
              </a:ext>
            </a:extLst>
          </p:cNvPr>
          <p:cNvGrpSpPr/>
          <p:nvPr/>
        </p:nvGrpSpPr>
        <p:grpSpPr>
          <a:xfrm>
            <a:off x="219402" y="6951391"/>
            <a:ext cx="1207857" cy="1181683"/>
            <a:chOff x="8584505" y="5537144"/>
            <a:chExt cx="1207857" cy="1181683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BC614369-2DB5-D0E0-EEAD-047F2D579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b="27294"/>
            <a:stretch/>
          </p:blipFill>
          <p:spPr>
            <a:xfrm>
              <a:off x="8584505" y="5537144"/>
              <a:ext cx="1207857" cy="53130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8198F11-1459-AA9B-072D-730D65BC6EDF}"/>
                </a:ext>
              </a:extLst>
            </p:cNvPr>
            <p:cNvSpPr txBox="1"/>
            <p:nvPr/>
          </p:nvSpPr>
          <p:spPr>
            <a:xfrm>
              <a:off x="8733984" y="6195607"/>
              <a:ext cx="9818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latin typeface="Avenir Next LT Pro Light" panose="020B0304020202020204" pitchFamily="34" charset="0"/>
                </a:rPr>
                <a:t>Infusion pump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0885299-960C-2B79-8226-11C3F8DA80C2}"/>
              </a:ext>
            </a:extLst>
          </p:cNvPr>
          <p:cNvGrpSpPr/>
          <p:nvPr/>
        </p:nvGrpSpPr>
        <p:grpSpPr>
          <a:xfrm>
            <a:off x="2729634" y="6213780"/>
            <a:ext cx="1948202" cy="2310577"/>
            <a:chOff x="1072761" y="1180976"/>
            <a:chExt cx="1948202" cy="2310577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6EF1283E-2D26-3E9D-FBD5-8271A60F9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2761" y="1180976"/>
              <a:ext cx="1948202" cy="1948202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453FBEB-0448-483E-7811-856537A4AE24}"/>
                </a:ext>
              </a:extLst>
            </p:cNvPr>
            <p:cNvSpPr txBox="1"/>
            <p:nvPr/>
          </p:nvSpPr>
          <p:spPr>
            <a:xfrm>
              <a:off x="1125414" y="3183776"/>
              <a:ext cx="17868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>
                  <a:latin typeface="Avenir Next LT Pro Light" panose="020B0304020202020204" pitchFamily="34" charset="0"/>
                </a:rPr>
                <a:t>Resuscitation trolley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4A9D1F2-05BE-D363-E007-1B7345E2D2BB}"/>
              </a:ext>
            </a:extLst>
          </p:cNvPr>
          <p:cNvGrpSpPr/>
          <p:nvPr/>
        </p:nvGrpSpPr>
        <p:grpSpPr>
          <a:xfrm>
            <a:off x="4471397" y="6244798"/>
            <a:ext cx="1207857" cy="2537086"/>
            <a:chOff x="1072761" y="3896531"/>
            <a:chExt cx="1207857" cy="2537086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FA96CA8A-4C5E-AE67-CDAF-4256FEA3C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72761" y="3896531"/>
              <a:ext cx="1207857" cy="1680707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2CEBFA8-AAEF-7B13-5948-60C950AA5EA2}"/>
                </a:ext>
              </a:extLst>
            </p:cNvPr>
            <p:cNvSpPr txBox="1"/>
            <p:nvPr/>
          </p:nvSpPr>
          <p:spPr>
            <a:xfrm>
              <a:off x="1280831" y="5694953"/>
              <a:ext cx="88845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latin typeface="Avenir Next LT Pro Light" panose="020B0304020202020204" pitchFamily="34" charset="0"/>
                </a:rPr>
                <a:t>Blood pressure monitor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7FF0E18-4E19-307B-2107-C939E2BACBB7}"/>
              </a:ext>
            </a:extLst>
          </p:cNvPr>
          <p:cNvGrpSpPr/>
          <p:nvPr/>
        </p:nvGrpSpPr>
        <p:grpSpPr>
          <a:xfrm>
            <a:off x="1549784" y="6590773"/>
            <a:ext cx="1412865" cy="1936085"/>
            <a:chOff x="2160143" y="3920824"/>
            <a:chExt cx="1412865" cy="1936085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7886A576-905D-69D9-3902-3EB91E965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160143" y="3920824"/>
              <a:ext cx="1412865" cy="1412865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CC7833A-D03F-DBA1-65AD-1277756B2FD4}"/>
                </a:ext>
              </a:extLst>
            </p:cNvPr>
            <p:cNvSpPr txBox="1"/>
            <p:nvPr/>
          </p:nvSpPr>
          <p:spPr>
            <a:xfrm>
              <a:off x="2387582" y="5333689"/>
              <a:ext cx="9818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latin typeface="Avenir Next LT Pro Light" panose="020B0304020202020204" pitchFamily="34" charset="0"/>
                </a:rPr>
                <a:t>Rollator frame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EFFF9C6-4FBE-5AC0-3A37-195A38F35E73}"/>
              </a:ext>
            </a:extLst>
          </p:cNvPr>
          <p:cNvSpPr txBox="1"/>
          <p:nvPr/>
        </p:nvSpPr>
        <p:spPr>
          <a:xfrm>
            <a:off x="61669" y="8979919"/>
            <a:ext cx="592922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dirty="0">
                <a:solidFill>
                  <a:schemeClr val="accent2"/>
                </a:solidFill>
                <a:latin typeface="Abadi Extra Light" panose="020B0204020104020204" pitchFamily="34" charset="0"/>
              </a:rPr>
              <a:t>Congratulations to Andy &amp; Napa for the highest % of clean equipment!</a:t>
            </a:r>
          </a:p>
          <a:p>
            <a:r>
              <a:rPr lang="en-AU" dirty="0">
                <a:latin typeface="Abadi Extra Light" panose="020B0204020104020204" pitchFamily="34" charset="0"/>
              </a:rPr>
              <a:t>For more information, visit </a:t>
            </a:r>
            <a:r>
              <a:rPr lang="en-AU" dirty="0">
                <a:solidFill>
                  <a:srgbClr val="3FA2F7"/>
                </a:solidFill>
                <a:latin typeface="Abadi Extra Light" panose="020B0204020104020204" pitchFamily="34" charset="0"/>
              </a:rPr>
              <a:t>cleenstudy.com</a:t>
            </a:r>
          </a:p>
          <a:p>
            <a:r>
              <a:rPr lang="en-AU" dirty="0">
                <a:latin typeface="Abadi Extra Light" panose="020B0204020104020204" pitchFamily="34" charset="0"/>
              </a:rPr>
              <a:t>Or email Kate at kate.browne@avondale.edu.au</a:t>
            </a:r>
          </a:p>
        </p:txBody>
      </p:sp>
    </p:spTree>
    <p:extLst>
      <p:ext uri="{BB962C8B-B14F-4D97-AF65-F5344CB8AC3E}">
        <p14:creationId xmlns:p14="http://schemas.microsoft.com/office/powerpoint/2010/main" val="739311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0CE29-E6FC-200C-7C0B-CF0433A38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j6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4B9E3-0956-8806-CCD1-685BC47D8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D696A5-9EED-1414-7824-12A0F9F5FEC7}"/>
              </a:ext>
            </a:extLst>
          </p:cNvPr>
          <p:cNvGraphicFramePr>
            <a:graphicFrameLocks noGrp="1"/>
          </p:cNvGraphicFramePr>
          <p:nvPr/>
        </p:nvGraphicFramePr>
        <p:xfrm>
          <a:off x="0" y="-2752"/>
          <a:ext cx="6858002" cy="990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1">
                  <a:extLst>
                    <a:ext uri="{9D8B030D-6E8A-4147-A177-3AD203B41FA5}">
                      <a16:colId xmlns:a16="http://schemas.microsoft.com/office/drawing/2014/main" val="452745698"/>
                    </a:ext>
                  </a:extLst>
                </a:gridCol>
                <a:gridCol w="3429001">
                  <a:extLst>
                    <a:ext uri="{9D8B030D-6E8A-4147-A177-3AD203B41FA5}">
                      <a16:colId xmlns:a16="http://schemas.microsoft.com/office/drawing/2014/main" val="4073796321"/>
                    </a:ext>
                  </a:extLst>
                </a:gridCol>
              </a:tblGrid>
              <a:tr h="1103498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552290"/>
                  </a:ext>
                </a:extLst>
              </a:tr>
              <a:tr h="3109859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98059"/>
                  </a:ext>
                </a:extLst>
              </a:tr>
              <a:tr h="5692644"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64858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055131D4-83DD-54EA-AF26-9FF79E08139A}"/>
              </a:ext>
            </a:extLst>
          </p:cNvPr>
          <p:cNvGrpSpPr/>
          <p:nvPr/>
        </p:nvGrpSpPr>
        <p:grpSpPr>
          <a:xfrm>
            <a:off x="718819" y="1353233"/>
            <a:ext cx="5420360" cy="2209801"/>
            <a:chOff x="11410028" y="2524760"/>
            <a:chExt cx="5420360" cy="2209801"/>
          </a:xfrm>
          <a:solidFill>
            <a:srgbClr val="FF0000"/>
          </a:solidFill>
        </p:grpSpPr>
        <p:pic>
          <p:nvPicPr>
            <p:cNvPr id="6" name="Graphic 5" descr="Covid-19 with solid fill">
              <a:extLst>
                <a:ext uri="{FF2B5EF4-FFF2-40B4-BE49-F238E27FC236}">
                  <a16:creationId xmlns:a16="http://schemas.microsoft.com/office/drawing/2014/main" id="{71DAF0D1-1430-2E4A-D0CD-6583F5612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10028" y="2524760"/>
              <a:ext cx="1084072" cy="1104900"/>
            </a:xfrm>
            <a:prstGeom prst="rect">
              <a:avLst/>
            </a:prstGeom>
          </p:spPr>
        </p:pic>
        <p:pic>
          <p:nvPicPr>
            <p:cNvPr id="7" name="Graphic 6" descr="Covid-19 with solid fill">
              <a:extLst>
                <a:ext uri="{FF2B5EF4-FFF2-40B4-BE49-F238E27FC236}">
                  <a16:creationId xmlns:a16="http://schemas.microsoft.com/office/drawing/2014/main" id="{B0C9E13F-C8B6-0DF8-B5ED-3BFA490BE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94100" y="2524760"/>
              <a:ext cx="1084072" cy="1104900"/>
            </a:xfrm>
            <a:prstGeom prst="rect">
              <a:avLst/>
            </a:prstGeom>
          </p:spPr>
        </p:pic>
        <p:pic>
          <p:nvPicPr>
            <p:cNvPr id="8" name="Graphic 7" descr="Covid-19 with solid fill">
              <a:extLst>
                <a:ext uri="{FF2B5EF4-FFF2-40B4-BE49-F238E27FC236}">
                  <a16:creationId xmlns:a16="http://schemas.microsoft.com/office/drawing/2014/main" id="{9391750C-85D7-76C4-ACEF-2A942DD0D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578172" y="2524760"/>
              <a:ext cx="1084072" cy="1104900"/>
            </a:xfrm>
            <a:prstGeom prst="rect">
              <a:avLst/>
            </a:prstGeom>
          </p:spPr>
        </p:pic>
        <p:pic>
          <p:nvPicPr>
            <p:cNvPr id="9" name="Graphic 8" descr="Covid-19 with solid fill">
              <a:extLst>
                <a:ext uri="{FF2B5EF4-FFF2-40B4-BE49-F238E27FC236}">
                  <a16:creationId xmlns:a16="http://schemas.microsoft.com/office/drawing/2014/main" id="{83F48ACE-7AE9-E0CE-6D13-650058CA4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662244" y="2524760"/>
              <a:ext cx="1084072" cy="1104900"/>
            </a:xfrm>
            <a:prstGeom prst="rect">
              <a:avLst/>
            </a:prstGeom>
          </p:spPr>
        </p:pic>
        <p:pic>
          <p:nvPicPr>
            <p:cNvPr id="10" name="Graphic 9" descr="Covid-19 with solid fill">
              <a:extLst>
                <a:ext uri="{FF2B5EF4-FFF2-40B4-BE49-F238E27FC236}">
                  <a16:creationId xmlns:a16="http://schemas.microsoft.com/office/drawing/2014/main" id="{DEED09A4-18E9-A659-9A43-1D56C91D3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746316" y="2524760"/>
              <a:ext cx="1084072" cy="1104900"/>
            </a:xfrm>
            <a:prstGeom prst="rect">
              <a:avLst/>
            </a:prstGeom>
          </p:spPr>
        </p:pic>
        <p:pic>
          <p:nvPicPr>
            <p:cNvPr id="11" name="Graphic 10" descr="Covid-19 with solid fill">
              <a:extLst>
                <a:ext uri="{FF2B5EF4-FFF2-40B4-BE49-F238E27FC236}">
                  <a16:creationId xmlns:a16="http://schemas.microsoft.com/office/drawing/2014/main" id="{E1163380-5155-F5B6-B9E5-8F27426D1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10028" y="3629661"/>
              <a:ext cx="1084072" cy="1104900"/>
            </a:xfrm>
            <a:prstGeom prst="rect">
              <a:avLst/>
            </a:prstGeom>
          </p:spPr>
        </p:pic>
        <p:pic>
          <p:nvPicPr>
            <p:cNvPr id="12" name="Graphic 11" descr="Covid-19 with solid fill">
              <a:extLst>
                <a:ext uri="{FF2B5EF4-FFF2-40B4-BE49-F238E27FC236}">
                  <a16:creationId xmlns:a16="http://schemas.microsoft.com/office/drawing/2014/main" id="{B88AAF46-A4AD-7B8A-4897-9ADC4CBE7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94100" y="3629661"/>
              <a:ext cx="1084072" cy="1104900"/>
            </a:xfrm>
            <a:prstGeom prst="rect">
              <a:avLst/>
            </a:prstGeom>
          </p:spPr>
        </p:pic>
        <p:pic>
          <p:nvPicPr>
            <p:cNvPr id="13" name="Graphic 12" descr="Covid-19 with solid fill">
              <a:extLst>
                <a:ext uri="{FF2B5EF4-FFF2-40B4-BE49-F238E27FC236}">
                  <a16:creationId xmlns:a16="http://schemas.microsoft.com/office/drawing/2014/main" id="{8E677DC7-FDDF-3BBA-4A99-6147D86B8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578172" y="3629661"/>
              <a:ext cx="1084072" cy="1104900"/>
            </a:xfrm>
            <a:prstGeom prst="rect">
              <a:avLst/>
            </a:prstGeom>
          </p:spPr>
        </p:pic>
        <p:pic>
          <p:nvPicPr>
            <p:cNvPr id="14" name="Graphic 13" descr="Covid-19 with solid fill">
              <a:extLst>
                <a:ext uri="{FF2B5EF4-FFF2-40B4-BE49-F238E27FC236}">
                  <a16:creationId xmlns:a16="http://schemas.microsoft.com/office/drawing/2014/main" id="{A1627CE9-3629-E3FA-5261-DF5885485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662244" y="3629660"/>
              <a:ext cx="1084072" cy="1104900"/>
            </a:xfrm>
            <a:prstGeom prst="rect">
              <a:avLst/>
            </a:prstGeom>
          </p:spPr>
        </p:pic>
        <p:pic>
          <p:nvPicPr>
            <p:cNvPr id="15" name="Graphic 14" descr="Covid-19 with solid fill">
              <a:extLst>
                <a:ext uri="{FF2B5EF4-FFF2-40B4-BE49-F238E27FC236}">
                  <a16:creationId xmlns:a16="http://schemas.microsoft.com/office/drawing/2014/main" id="{1051B3AA-9D7E-5EF1-4C72-BAD6D4735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746316" y="3629660"/>
              <a:ext cx="1084072" cy="1104900"/>
            </a:xfrm>
            <a:prstGeom prst="rect">
              <a:avLst/>
            </a:prstGeom>
          </p:spPr>
        </p:pic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C1F68DB9-36D5-5E97-F2C3-6037EF8F5626}"/>
              </a:ext>
            </a:extLst>
          </p:cNvPr>
          <p:cNvSpPr txBox="1">
            <a:spLocks/>
          </p:cNvSpPr>
          <p:nvPr/>
        </p:nvSpPr>
        <p:spPr>
          <a:xfrm>
            <a:off x="464388" y="3441702"/>
            <a:ext cx="5929225" cy="6405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75% of shared medical equipment was cleaned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231F17-9912-B0C8-D886-BDE3AA51774C}"/>
              </a:ext>
            </a:extLst>
          </p:cNvPr>
          <p:cNvSpPr/>
          <p:nvPr/>
        </p:nvSpPr>
        <p:spPr>
          <a:xfrm>
            <a:off x="0" y="4196219"/>
            <a:ext cx="6858000" cy="12631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5643BA7-4771-662A-9626-0E7AACB220F6}"/>
              </a:ext>
            </a:extLst>
          </p:cNvPr>
          <p:cNvSpPr txBox="1">
            <a:spLocks/>
          </p:cNvSpPr>
          <p:nvPr/>
        </p:nvSpPr>
        <p:spPr>
          <a:xfrm>
            <a:off x="-2" y="5066478"/>
            <a:ext cx="6858002" cy="21434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This month we are focusing on cleaning</a:t>
            </a:r>
          </a:p>
          <a:p>
            <a:pPr algn="ctr"/>
            <a:endParaRPr lang="en-AU" sz="2000" b="1" dirty="0">
              <a:latin typeface="Avenir Next LT Pro Light" panose="020B0304020202020204" pitchFamily="34" charset="0"/>
            </a:endParaRPr>
          </a:p>
          <a:p>
            <a:pPr algn="ctr"/>
            <a:endParaRPr lang="en-AU" sz="2000" b="1" dirty="0">
              <a:latin typeface="Avenir Next LT Pro Light" panose="020B0304020202020204" pitchFamily="34" charset="0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0673BABD-276A-5225-FBAE-868B1C682B61}"/>
              </a:ext>
            </a:extLst>
          </p:cNvPr>
          <p:cNvSpPr txBox="1">
            <a:spLocks/>
          </p:cNvSpPr>
          <p:nvPr/>
        </p:nvSpPr>
        <p:spPr>
          <a:xfrm>
            <a:off x="3378615" y="360972"/>
            <a:ext cx="3479386" cy="446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400" b="1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October results Ward A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7B71B344-F032-0574-7A23-6C3EC980F5F6}"/>
              </a:ext>
            </a:extLst>
          </p:cNvPr>
          <p:cNvSpPr txBox="1">
            <a:spLocks/>
          </p:cNvSpPr>
          <p:nvPr/>
        </p:nvSpPr>
        <p:spPr>
          <a:xfrm>
            <a:off x="1736278" y="3693119"/>
            <a:ext cx="4860560" cy="2269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AU" sz="2000" dirty="0">
              <a:latin typeface="Avenir Next LT Pro Light" panose="020B0304020202020204" pitchFamily="34" charset="0"/>
            </a:endParaRPr>
          </a:p>
        </p:txBody>
      </p:sp>
      <p:pic>
        <p:nvPicPr>
          <p:cNvPr id="45" name="Picture 44" descr="Qr code&#10;&#10;Description automatically generated">
            <a:extLst>
              <a:ext uri="{FF2B5EF4-FFF2-40B4-BE49-F238E27FC236}">
                <a16:creationId xmlns:a16="http://schemas.microsoft.com/office/drawing/2014/main" id="{71939D6E-E6B4-3F17-4C4C-79748782DBE1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754" y="8979919"/>
            <a:ext cx="836762" cy="836762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468A8AC-E059-D834-BCB2-C365FDCE8E81}"/>
              </a:ext>
            </a:extLst>
          </p:cNvPr>
          <p:cNvSpPr txBox="1">
            <a:spLocks/>
          </p:cNvSpPr>
          <p:nvPr/>
        </p:nvSpPr>
        <p:spPr>
          <a:xfrm>
            <a:off x="-269840" y="0"/>
            <a:ext cx="3976777" cy="1014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800" b="1" dirty="0">
                <a:solidFill>
                  <a:srgbClr val="92D050"/>
                </a:solidFill>
                <a:latin typeface="Avenir Next LT Pro Light" panose="020B0304020202020204" pitchFamily="34" charset="0"/>
              </a:rPr>
              <a:t>The</a:t>
            </a:r>
            <a:r>
              <a:rPr lang="en-AU" sz="2800" b="1" dirty="0">
                <a:solidFill>
                  <a:srgbClr val="00B050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3200" b="1" u="sng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CLEEN</a:t>
            </a:r>
            <a:r>
              <a:rPr lang="en-AU" sz="3200" b="1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2800" b="1" dirty="0">
                <a:solidFill>
                  <a:srgbClr val="FF0000"/>
                </a:solidFill>
                <a:latin typeface="Avenir Next LT Pro Light" panose="020B0304020202020204" pitchFamily="34" charset="0"/>
              </a:rPr>
              <a:t>study</a:t>
            </a:r>
            <a:br>
              <a:rPr lang="en-AU" sz="2800" dirty="0">
                <a:latin typeface="Avenir Next LT Pro Light" panose="020B0304020202020204" pitchFamily="34" charset="0"/>
              </a:rPr>
            </a:br>
            <a:r>
              <a:rPr lang="en-AU" sz="1400" u="sng" dirty="0" err="1">
                <a:solidFill>
                  <a:schemeClr val="accent2"/>
                </a:solidFill>
                <a:latin typeface="Avenir Next LT Pro Light" panose="020B0304020202020204" pitchFamily="34" charset="0"/>
              </a:rPr>
              <a:t>CLE</a:t>
            </a:r>
            <a:r>
              <a:rPr lang="en-AU" sz="1400" dirty="0" err="1">
                <a:solidFill>
                  <a:schemeClr val="accent2"/>
                </a:solidFill>
                <a:latin typeface="Avenir Next LT Pro Light" panose="020B0304020202020204" pitchFamily="34" charset="0"/>
              </a:rPr>
              <a:t>aning</a:t>
            </a:r>
            <a:r>
              <a:rPr lang="en-AU" sz="1400" dirty="0">
                <a:solidFill>
                  <a:srgbClr val="7030A0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1400" dirty="0">
                <a:solidFill>
                  <a:srgbClr val="FF0000"/>
                </a:solidFill>
                <a:latin typeface="Avenir Next LT Pro Light" panose="020B0304020202020204" pitchFamily="34" charset="0"/>
              </a:rPr>
              <a:t>and</a:t>
            </a:r>
            <a:r>
              <a:rPr lang="en-AU" sz="1400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 </a:t>
            </a:r>
            <a:r>
              <a:rPr lang="en-AU" sz="1400" u="sng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E</a:t>
            </a:r>
            <a:r>
              <a:rPr lang="en-AU" sz="1400" dirty="0">
                <a:solidFill>
                  <a:schemeClr val="accent4"/>
                </a:solidFill>
                <a:latin typeface="Avenir Next LT Pro Light" panose="020B0304020202020204" pitchFamily="34" charset="0"/>
              </a:rPr>
              <a:t>nhanced </a:t>
            </a:r>
            <a:r>
              <a:rPr lang="en-AU" sz="1400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disi</a:t>
            </a:r>
            <a:r>
              <a:rPr lang="en-AU" sz="1400" u="sng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N</a:t>
            </a:r>
            <a:r>
              <a:rPr lang="en-AU" sz="1400" dirty="0" err="1">
                <a:solidFill>
                  <a:srgbClr val="7030A0"/>
                </a:solidFill>
                <a:latin typeface="Avenir Next LT Pro Light" panose="020B0304020202020204" pitchFamily="34" charset="0"/>
              </a:rPr>
              <a:t>fection</a:t>
            </a:r>
            <a:endParaRPr lang="en-AU" sz="1400" dirty="0">
              <a:solidFill>
                <a:srgbClr val="7030A0"/>
              </a:solidFill>
              <a:latin typeface="Avenir Next LT Pro Light" panose="020B03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05F19AB-3541-0225-098E-95F3D8234431}"/>
              </a:ext>
            </a:extLst>
          </p:cNvPr>
          <p:cNvGrpSpPr/>
          <p:nvPr/>
        </p:nvGrpSpPr>
        <p:grpSpPr>
          <a:xfrm>
            <a:off x="354976" y="4242847"/>
            <a:ext cx="1014130" cy="1014130"/>
            <a:chOff x="5260873" y="5116821"/>
            <a:chExt cx="647700" cy="647700"/>
          </a:xfrm>
          <a:solidFill>
            <a:schemeClr val="accent6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63632FE-A425-29A1-597C-8E13F2A93526}"/>
                </a:ext>
              </a:extLst>
            </p:cNvPr>
            <p:cNvSpPr/>
            <p:nvPr/>
          </p:nvSpPr>
          <p:spPr>
            <a:xfrm flipH="1">
              <a:off x="5260873" y="5116821"/>
              <a:ext cx="647700" cy="647700"/>
            </a:xfrm>
            <a:custGeom>
              <a:avLst/>
              <a:gdLst>
                <a:gd name="connsiteX0" fmla="*/ 647700 w 647700"/>
                <a:gd name="connsiteY0" fmla="*/ 647700 h 647700"/>
                <a:gd name="connsiteX1" fmla="*/ 0 w 647700"/>
                <a:gd name="connsiteY1" fmla="*/ 647700 h 647700"/>
                <a:gd name="connsiteX2" fmla="*/ 0 w 647700"/>
                <a:gd name="connsiteY2" fmla="*/ 590550 h 647700"/>
                <a:gd name="connsiteX3" fmla="*/ 590550 w 647700"/>
                <a:gd name="connsiteY3" fmla="*/ 590550 h 647700"/>
                <a:gd name="connsiteX4" fmla="*/ 590550 w 647700"/>
                <a:gd name="connsiteY4" fmla="*/ 0 h 647700"/>
                <a:gd name="connsiteX5" fmla="*/ 647700 w 647700"/>
                <a:gd name="connsiteY5" fmla="*/ 0 h 647700"/>
                <a:gd name="connsiteX6" fmla="*/ 647700 w 647700"/>
                <a:gd name="connsiteY6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700" h="647700">
                  <a:moveTo>
                    <a:pt x="647700" y="647700"/>
                  </a:moveTo>
                  <a:lnTo>
                    <a:pt x="0" y="647700"/>
                  </a:lnTo>
                  <a:lnTo>
                    <a:pt x="0" y="590550"/>
                  </a:lnTo>
                  <a:lnTo>
                    <a:pt x="590550" y="590550"/>
                  </a:lnTo>
                  <a:lnTo>
                    <a:pt x="590550" y="0"/>
                  </a:lnTo>
                  <a:lnTo>
                    <a:pt x="647700" y="0"/>
                  </a:lnTo>
                  <a:lnTo>
                    <a:pt x="647700" y="647700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4AB239A-84BF-3EDA-FED7-2B061FA8F54E}"/>
                </a:ext>
              </a:extLst>
            </p:cNvPr>
            <p:cNvSpPr/>
            <p:nvPr/>
          </p:nvSpPr>
          <p:spPr>
            <a:xfrm>
              <a:off x="5770326" y="5574019"/>
              <a:ext cx="95250" cy="76188"/>
            </a:xfrm>
            <a:custGeom>
              <a:avLst/>
              <a:gdLst>
                <a:gd name="connsiteX0" fmla="*/ 0 w 95250"/>
                <a:gd name="connsiteY0" fmla="*/ 0 h 76188"/>
                <a:gd name="connsiteX1" fmla="*/ 95250 w 95250"/>
                <a:gd name="connsiteY1" fmla="*/ 0 h 76188"/>
                <a:gd name="connsiteX2" fmla="*/ 95250 w 95250"/>
                <a:gd name="connsiteY2" fmla="*/ 76189 h 76188"/>
                <a:gd name="connsiteX3" fmla="*/ 0 w 95250"/>
                <a:gd name="connsiteY3" fmla="*/ 76189 h 76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76188">
                  <a:moveTo>
                    <a:pt x="0" y="0"/>
                  </a:moveTo>
                  <a:lnTo>
                    <a:pt x="95250" y="0"/>
                  </a:lnTo>
                  <a:lnTo>
                    <a:pt x="95250" y="76189"/>
                  </a:lnTo>
                  <a:lnTo>
                    <a:pt x="0" y="76189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A483280-FBC2-50BE-105A-7F0A31E6A3F1}"/>
                </a:ext>
              </a:extLst>
            </p:cNvPr>
            <p:cNvSpPr/>
            <p:nvPr/>
          </p:nvSpPr>
          <p:spPr>
            <a:xfrm>
              <a:off x="5636976" y="5516869"/>
              <a:ext cx="95250" cy="133338"/>
            </a:xfrm>
            <a:custGeom>
              <a:avLst/>
              <a:gdLst>
                <a:gd name="connsiteX0" fmla="*/ 0 w 95250"/>
                <a:gd name="connsiteY0" fmla="*/ 0 h 133338"/>
                <a:gd name="connsiteX1" fmla="*/ 95250 w 95250"/>
                <a:gd name="connsiteY1" fmla="*/ 0 h 133338"/>
                <a:gd name="connsiteX2" fmla="*/ 95250 w 95250"/>
                <a:gd name="connsiteY2" fmla="*/ 133339 h 133338"/>
                <a:gd name="connsiteX3" fmla="*/ 0 w 95250"/>
                <a:gd name="connsiteY3" fmla="*/ 133339 h 13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133338">
                  <a:moveTo>
                    <a:pt x="0" y="0"/>
                  </a:moveTo>
                  <a:lnTo>
                    <a:pt x="95250" y="0"/>
                  </a:lnTo>
                  <a:lnTo>
                    <a:pt x="95250" y="133339"/>
                  </a:lnTo>
                  <a:lnTo>
                    <a:pt x="0" y="133339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92DB62-9AFB-B7B9-D0AE-831A9F067CDD}"/>
                </a:ext>
              </a:extLst>
            </p:cNvPr>
            <p:cNvSpPr/>
            <p:nvPr/>
          </p:nvSpPr>
          <p:spPr>
            <a:xfrm>
              <a:off x="5503626" y="5412094"/>
              <a:ext cx="95249" cy="238113"/>
            </a:xfrm>
            <a:custGeom>
              <a:avLst/>
              <a:gdLst>
                <a:gd name="connsiteX0" fmla="*/ 0 w 95249"/>
                <a:gd name="connsiteY0" fmla="*/ 0 h 238113"/>
                <a:gd name="connsiteX1" fmla="*/ 95250 w 95249"/>
                <a:gd name="connsiteY1" fmla="*/ 0 h 238113"/>
                <a:gd name="connsiteX2" fmla="*/ 95250 w 95249"/>
                <a:gd name="connsiteY2" fmla="*/ 238114 h 238113"/>
                <a:gd name="connsiteX3" fmla="*/ 0 w 95249"/>
                <a:gd name="connsiteY3" fmla="*/ 238114 h 2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49" h="238113">
                  <a:moveTo>
                    <a:pt x="0" y="0"/>
                  </a:moveTo>
                  <a:lnTo>
                    <a:pt x="95250" y="0"/>
                  </a:lnTo>
                  <a:lnTo>
                    <a:pt x="95250" y="238114"/>
                  </a:lnTo>
                  <a:lnTo>
                    <a:pt x="0" y="238114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39092C6-CE22-6D9C-958C-EFCDE1A11420}"/>
                </a:ext>
              </a:extLst>
            </p:cNvPr>
            <p:cNvSpPr/>
            <p:nvPr/>
          </p:nvSpPr>
          <p:spPr>
            <a:xfrm>
              <a:off x="5370276" y="5202544"/>
              <a:ext cx="95250" cy="447663"/>
            </a:xfrm>
            <a:custGeom>
              <a:avLst/>
              <a:gdLst>
                <a:gd name="connsiteX0" fmla="*/ 0 w 95250"/>
                <a:gd name="connsiteY0" fmla="*/ 0 h 447663"/>
                <a:gd name="connsiteX1" fmla="*/ 95250 w 95250"/>
                <a:gd name="connsiteY1" fmla="*/ 0 h 447663"/>
                <a:gd name="connsiteX2" fmla="*/ 95250 w 95250"/>
                <a:gd name="connsiteY2" fmla="*/ 447664 h 447663"/>
                <a:gd name="connsiteX3" fmla="*/ 0 w 95250"/>
                <a:gd name="connsiteY3" fmla="*/ 447664 h 447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447663">
                  <a:moveTo>
                    <a:pt x="0" y="0"/>
                  </a:moveTo>
                  <a:lnTo>
                    <a:pt x="95250" y="0"/>
                  </a:lnTo>
                  <a:lnTo>
                    <a:pt x="95250" y="447664"/>
                  </a:lnTo>
                  <a:lnTo>
                    <a:pt x="0" y="447664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34D5D64-BAFB-349A-D344-1C01F9613C45}"/>
                </a:ext>
              </a:extLst>
            </p:cNvPr>
            <p:cNvSpPr/>
            <p:nvPr/>
          </p:nvSpPr>
          <p:spPr>
            <a:xfrm>
              <a:off x="5598406" y="5154822"/>
              <a:ext cx="276364" cy="285769"/>
            </a:xfrm>
            <a:custGeom>
              <a:avLst/>
              <a:gdLst>
                <a:gd name="connsiteX0" fmla="*/ 18390 w 276364"/>
                <a:gd name="connsiteY0" fmla="*/ 110408 h 285769"/>
                <a:gd name="connsiteX1" fmla="*/ 53971 w 276364"/>
                <a:gd name="connsiteY1" fmla="*/ 122269 h 285769"/>
                <a:gd name="connsiteX2" fmla="*/ 54257 w 276364"/>
                <a:gd name="connsiteY2" fmla="*/ 144688 h 285769"/>
                <a:gd name="connsiteX3" fmla="*/ 27587 w 276364"/>
                <a:gd name="connsiteY3" fmla="*/ 152966 h 285769"/>
                <a:gd name="connsiteX4" fmla="*/ 2434 w 276364"/>
                <a:gd name="connsiteY4" fmla="*/ 163142 h 285769"/>
                <a:gd name="connsiteX5" fmla="*/ 12610 w 276364"/>
                <a:gd name="connsiteY5" fmla="*/ 188295 h 285769"/>
                <a:gd name="connsiteX6" fmla="*/ 36832 w 276364"/>
                <a:gd name="connsiteY6" fmla="*/ 180017 h 285769"/>
                <a:gd name="connsiteX7" fmla="*/ 62809 w 276364"/>
                <a:gd name="connsiteY7" fmla="*/ 171955 h 285769"/>
                <a:gd name="connsiteX8" fmla="*/ 82692 w 276364"/>
                <a:gd name="connsiteY8" fmla="*/ 197657 h 285769"/>
                <a:gd name="connsiteX9" fmla="*/ 61475 w 276364"/>
                <a:gd name="connsiteY9" fmla="*/ 231001 h 285769"/>
                <a:gd name="connsiteX10" fmla="*/ 48193 w 276364"/>
                <a:gd name="connsiteY10" fmla="*/ 254894 h 285769"/>
                <a:gd name="connsiteX11" fmla="*/ 72087 w 276364"/>
                <a:gd name="connsiteY11" fmla="*/ 268176 h 285769"/>
                <a:gd name="connsiteX12" fmla="*/ 85781 w 276364"/>
                <a:gd name="connsiteY12" fmla="*/ 246031 h 285769"/>
                <a:gd name="connsiteX13" fmla="*/ 106844 w 276364"/>
                <a:gd name="connsiteY13" fmla="*/ 212930 h 285769"/>
                <a:gd name="connsiteX14" fmla="*/ 140315 w 276364"/>
                <a:gd name="connsiteY14" fmla="*/ 219653 h 285769"/>
                <a:gd name="connsiteX15" fmla="*/ 147564 w 276364"/>
                <a:gd name="connsiteY15" fmla="*/ 245751 h 285769"/>
                <a:gd name="connsiteX16" fmla="*/ 150445 w 276364"/>
                <a:gd name="connsiteY16" fmla="*/ 280026 h 285769"/>
                <a:gd name="connsiteX17" fmla="*/ 184720 w 276364"/>
                <a:gd name="connsiteY17" fmla="*/ 277144 h 285769"/>
                <a:gd name="connsiteX18" fmla="*/ 181839 w 276364"/>
                <a:gd name="connsiteY18" fmla="*/ 242870 h 285769"/>
                <a:gd name="connsiteX19" fmla="*/ 175325 w 276364"/>
                <a:gd name="connsiteY19" fmla="*/ 238927 h 285769"/>
                <a:gd name="connsiteX20" fmla="*/ 168649 w 276364"/>
                <a:gd name="connsiteY20" fmla="*/ 214897 h 285769"/>
                <a:gd name="connsiteX21" fmla="*/ 196938 w 276364"/>
                <a:gd name="connsiteY21" fmla="*/ 198774 h 285769"/>
                <a:gd name="connsiteX22" fmla="*/ 231133 w 276364"/>
                <a:gd name="connsiteY22" fmla="*/ 224146 h 285769"/>
                <a:gd name="connsiteX23" fmla="*/ 253072 w 276364"/>
                <a:gd name="connsiteY23" fmla="*/ 246110 h 285769"/>
                <a:gd name="connsiteX24" fmla="*/ 275037 w 276364"/>
                <a:gd name="connsiteY24" fmla="*/ 224170 h 285769"/>
                <a:gd name="connsiteX25" fmla="*/ 253097 w 276364"/>
                <a:gd name="connsiteY25" fmla="*/ 202206 h 285769"/>
                <a:gd name="connsiteX26" fmla="*/ 249839 w 276364"/>
                <a:gd name="connsiteY26" fmla="*/ 202447 h 285769"/>
                <a:gd name="connsiteX27" fmla="*/ 215339 w 276364"/>
                <a:gd name="connsiteY27" fmla="*/ 176852 h 285769"/>
                <a:gd name="connsiteX28" fmla="*/ 225880 w 276364"/>
                <a:gd name="connsiteY28" fmla="*/ 149420 h 285769"/>
                <a:gd name="connsiteX29" fmla="*/ 244913 w 276364"/>
                <a:gd name="connsiteY29" fmla="*/ 148908 h 285769"/>
                <a:gd name="connsiteX30" fmla="*/ 271878 w 276364"/>
                <a:gd name="connsiteY30" fmla="*/ 146567 h 285769"/>
                <a:gd name="connsiteX31" fmla="*/ 269537 w 276364"/>
                <a:gd name="connsiteY31" fmla="*/ 119602 h 285769"/>
                <a:gd name="connsiteX32" fmla="*/ 244084 w 276364"/>
                <a:gd name="connsiteY32" fmla="*/ 120341 h 285769"/>
                <a:gd name="connsiteX33" fmla="*/ 226666 w 276364"/>
                <a:gd name="connsiteY33" fmla="*/ 120813 h 285769"/>
                <a:gd name="connsiteX34" fmla="*/ 209373 w 276364"/>
                <a:gd name="connsiteY34" fmla="*/ 79423 h 285769"/>
                <a:gd name="connsiteX35" fmla="*/ 227893 w 276364"/>
                <a:gd name="connsiteY35" fmla="*/ 59219 h 285769"/>
                <a:gd name="connsiteX36" fmla="*/ 229289 w 276364"/>
                <a:gd name="connsiteY36" fmla="*/ 59360 h 285769"/>
                <a:gd name="connsiteX37" fmla="*/ 251941 w 276364"/>
                <a:gd name="connsiteY37" fmla="*/ 36708 h 285769"/>
                <a:gd name="connsiteX38" fmla="*/ 229289 w 276364"/>
                <a:gd name="connsiteY38" fmla="*/ 14057 h 285769"/>
                <a:gd name="connsiteX39" fmla="*/ 206638 w 276364"/>
                <a:gd name="connsiteY39" fmla="*/ 36708 h 285769"/>
                <a:gd name="connsiteX40" fmla="*/ 206638 w 276364"/>
                <a:gd name="connsiteY40" fmla="*/ 36710 h 285769"/>
                <a:gd name="connsiteX41" fmla="*/ 206948 w 276364"/>
                <a:gd name="connsiteY41" fmla="*/ 39775 h 285769"/>
                <a:gd name="connsiteX42" fmla="*/ 188492 w 276364"/>
                <a:gd name="connsiteY42" fmla="*/ 59907 h 285769"/>
                <a:gd name="connsiteX43" fmla="*/ 155240 w 276364"/>
                <a:gd name="connsiteY43" fmla="*/ 46772 h 285769"/>
                <a:gd name="connsiteX44" fmla="*/ 155837 w 276364"/>
                <a:gd name="connsiteY44" fmla="*/ 28230 h 285769"/>
                <a:gd name="connsiteX45" fmla="*/ 152976 w 276364"/>
                <a:gd name="connsiteY45" fmla="*/ 3756 h 285769"/>
                <a:gd name="connsiteX46" fmla="*/ 128503 w 276364"/>
                <a:gd name="connsiteY46" fmla="*/ 6618 h 285769"/>
                <a:gd name="connsiteX47" fmla="*/ 127307 w 276364"/>
                <a:gd name="connsiteY47" fmla="*/ 26515 h 285769"/>
                <a:gd name="connsiteX48" fmla="*/ 126659 w 276364"/>
                <a:gd name="connsiteY48" fmla="*/ 46613 h 285769"/>
                <a:gd name="connsiteX49" fmla="*/ 94440 w 276364"/>
                <a:gd name="connsiteY49" fmla="*/ 58647 h 285769"/>
                <a:gd name="connsiteX50" fmla="*/ 66895 w 276364"/>
                <a:gd name="connsiteY50" fmla="*/ 26309 h 285769"/>
                <a:gd name="connsiteX51" fmla="*/ 48053 w 276364"/>
                <a:gd name="connsiteY51" fmla="*/ 476 h 285769"/>
                <a:gd name="connsiteX52" fmla="*/ 22222 w 276364"/>
                <a:gd name="connsiteY52" fmla="*/ 19317 h 285769"/>
                <a:gd name="connsiteX53" fmla="*/ 41063 w 276364"/>
                <a:gd name="connsiteY53" fmla="*/ 45150 h 285769"/>
                <a:gd name="connsiteX54" fmla="*/ 44601 w 276364"/>
                <a:gd name="connsiteY54" fmla="*/ 45422 h 285769"/>
                <a:gd name="connsiteX55" fmla="*/ 45562 w 276364"/>
                <a:gd name="connsiteY55" fmla="*/ 45326 h 285769"/>
                <a:gd name="connsiteX56" fmla="*/ 72947 w 276364"/>
                <a:gd name="connsiteY56" fmla="*/ 77473 h 285769"/>
                <a:gd name="connsiteX57" fmla="*/ 61993 w 276364"/>
                <a:gd name="connsiteY57" fmla="*/ 94823 h 285769"/>
                <a:gd name="connsiteX58" fmla="*/ 27044 w 276364"/>
                <a:gd name="connsiteY58" fmla="*/ 83173 h 285769"/>
                <a:gd name="connsiteX59" fmla="*/ 4486 w 276364"/>
                <a:gd name="connsiteY59" fmla="*/ 83550 h 285769"/>
                <a:gd name="connsiteX60" fmla="*/ 4862 w 276364"/>
                <a:gd name="connsiteY60" fmla="*/ 106108 h 285769"/>
                <a:gd name="connsiteX61" fmla="*/ 18390 w 276364"/>
                <a:gd name="connsiteY61" fmla="*/ 110407 h 285769"/>
                <a:gd name="connsiteX62" fmla="*/ 136947 w 276364"/>
                <a:gd name="connsiteY62" fmla="*/ 163906 h 285769"/>
                <a:gd name="connsiteX63" fmla="*/ 147401 w 276364"/>
                <a:gd name="connsiteY63" fmla="*/ 153451 h 285769"/>
                <a:gd name="connsiteX64" fmla="*/ 157856 w 276364"/>
                <a:gd name="connsiteY64" fmla="*/ 163906 h 285769"/>
                <a:gd name="connsiteX65" fmla="*/ 147401 w 276364"/>
                <a:gd name="connsiteY65" fmla="*/ 174361 h 285769"/>
                <a:gd name="connsiteX66" fmla="*/ 136947 w 276364"/>
                <a:gd name="connsiteY66" fmla="*/ 163908 h 285769"/>
                <a:gd name="connsiteX67" fmla="*/ 136947 w 276364"/>
                <a:gd name="connsiteY67" fmla="*/ 163903 h 285769"/>
                <a:gd name="connsiteX68" fmla="*/ 112554 w 276364"/>
                <a:gd name="connsiteY68" fmla="*/ 116862 h 285769"/>
                <a:gd name="connsiteX69" fmla="*/ 124751 w 276364"/>
                <a:gd name="connsiteY69" fmla="*/ 104675 h 285769"/>
                <a:gd name="connsiteX70" fmla="*/ 136938 w 276364"/>
                <a:gd name="connsiteY70" fmla="*/ 116871 h 285769"/>
                <a:gd name="connsiteX71" fmla="*/ 124746 w 276364"/>
                <a:gd name="connsiteY71" fmla="*/ 129059 h 285769"/>
                <a:gd name="connsiteX72" fmla="*/ 112554 w 276364"/>
                <a:gd name="connsiteY72" fmla="*/ 116867 h 285769"/>
                <a:gd name="connsiteX73" fmla="*/ 112554 w 276364"/>
                <a:gd name="connsiteY73" fmla="*/ 116859 h 285769"/>
                <a:gd name="connsiteX74" fmla="*/ 91645 w 276364"/>
                <a:gd name="connsiteY74" fmla="*/ 162164 h 285769"/>
                <a:gd name="connsiteX75" fmla="*/ 103841 w 276364"/>
                <a:gd name="connsiteY75" fmla="*/ 149977 h 285769"/>
                <a:gd name="connsiteX76" fmla="*/ 116029 w 276364"/>
                <a:gd name="connsiteY76" fmla="*/ 162173 h 285769"/>
                <a:gd name="connsiteX77" fmla="*/ 103841 w 276364"/>
                <a:gd name="connsiteY77" fmla="*/ 174361 h 285769"/>
                <a:gd name="connsiteX78" fmla="*/ 91645 w 276364"/>
                <a:gd name="connsiteY78" fmla="*/ 162164 h 285769"/>
                <a:gd name="connsiteX79" fmla="*/ 91645 w 276364"/>
                <a:gd name="connsiteY79" fmla="*/ 162161 h 28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76364" h="285769">
                  <a:moveTo>
                    <a:pt x="18390" y="110408"/>
                  </a:moveTo>
                  <a:lnTo>
                    <a:pt x="53971" y="122269"/>
                  </a:lnTo>
                  <a:cubicBezTo>
                    <a:pt x="53006" y="129718"/>
                    <a:pt x="53102" y="137266"/>
                    <a:pt x="54257" y="144688"/>
                  </a:cubicBezTo>
                  <a:lnTo>
                    <a:pt x="27587" y="152966"/>
                  </a:lnTo>
                  <a:cubicBezTo>
                    <a:pt x="17832" y="148830"/>
                    <a:pt x="6570" y="153386"/>
                    <a:pt x="2434" y="163142"/>
                  </a:cubicBezTo>
                  <a:cubicBezTo>
                    <a:pt x="-1701" y="172898"/>
                    <a:pt x="2855" y="184159"/>
                    <a:pt x="12610" y="188295"/>
                  </a:cubicBezTo>
                  <a:cubicBezTo>
                    <a:pt x="21614" y="192111"/>
                    <a:pt x="32048" y="188545"/>
                    <a:pt x="36832" y="180017"/>
                  </a:cubicBezTo>
                  <a:lnTo>
                    <a:pt x="62809" y="171955"/>
                  </a:lnTo>
                  <a:cubicBezTo>
                    <a:pt x="67769" y="181691"/>
                    <a:pt x="74514" y="190409"/>
                    <a:pt x="82692" y="197657"/>
                  </a:cubicBezTo>
                  <a:lnTo>
                    <a:pt x="61475" y="231001"/>
                  </a:lnTo>
                  <a:cubicBezTo>
                    <a:pt x="51209" y="233932"/>
                    <a:pt x="45264" y="244629"/>
                    <a:pt x="48193" y="254894"/>
                  </a:cubicBezTo>
                  <a:cubicBezTo>
                    <a:pt x="51124" y="265160"/>
                    <a:pt x="61822" y="271107"/>
                    <a:pt x="72087" y="268176"/>
                  </a:cubicBezTo>
                  <a:cubicBezTo>
                    <a:pt x="81684" y="265437"/>
                    <a:pt x="87617" y="255841"/>
                    <a:pt x="85781" y="246031"/>
                  </a:cubicBezTo>
                  <a:lnTo>
                    <a:pt x="106844" y="212930"/>
                  </a:lnTo>
                  <a:cubicBezTo>
                    <a:pt x="117446" y="217364"/>
                    <a:pt x="128823" y="219649"/>
                    <a:pt x="140315" y="219653"/>
                  </a:cubicBezTo>
                  <a:lnTo>
                    <a:pt x="147564" y="245751"/>
                  </a:lnTo>
                  <a:cubicBezTo>
                    <a:pt x="138895" y="256012"/>
                    <a:pt x="140185" y="271357"/>
                    <a:pt x="150445" y="280026"/>
                  </a:cubicBezTo>
                  <a:cubicBezTo>
                    <a:pt x="160706" y="288695"/>
                    <a:pt x="176051" y="287404"/>
                    <a:pt x="184720" y="277144"/>
                  </a:cubicBezTo>
                  <a:cubicBezTo>
                    <a:pt x="193389" y="266884"/>
                    <a:pt x="192099" y="251539"/>
                    <a:pt x="181839" y="242870"/>
                  </a:cubicBezTo>
                  <a:cubicBezTo>
                    <a:pt x="179888" y="241221"/>
                    <a:pt x="177690" y="239891"/>
                    <a:pt x="175325" y="238927"/>
                  </a:cubicBezTo>
                  <a:lnTo>
                    <a:pt x="168649" y="214897"/>
                  </a:lnTo>
                  <a:cubicBezTo>
                    <a:pt x="179010" y="211352"/>
                    <a:pt x="188607" y="205882"/>
                    <a:pt x="196938" y="198774"/>
                  </a:cubicBezTo>
                  <a:lnTo>
                    <a:pt x="231133" y="224146"/>
                  </a:lnTo>
                  <a:cubicBezTo>
                    <a:pt x="231126" y="236269"/>
                    <a:pt x="240949" y="246104"/>
                    <a:pt x="253072" y="246110"/>
                  </a:cubicBezTo>
                  <a:cubicBezTo>
                    <a:pt x="265197" y="246117"/>
                    <a:pt x="275030" y="236294"/>
                    <a:pt x="275037" y="224170"/>
                  </a:cubicBezTo>
                  <a:cubicBezTo>
                    <a:pt x="275044" y="212046"/>
                    <a:pt x="265221" y="202213"/>
                    <a:pt x="253097" y="202206"/>
                  </a:cubicBezTo>
                  <a:cubicBezTo>
                    <a:pt x="252007" y="202205"/>
                    <a:pt x="250917" y="202286"/>
                    <a:pt x="249839" y="202447"/>
                  </a:cubicBezTo>
                  <a:lnTo>
                    <a:pt x="215339" y="176852"/>
                  </a:lnTo>
                  <a:cubicBezTo>
                    <a:pt x="220394" y="168377"/>
                    <a:pt x="223958" y="159100"/>
                    <a:pt x="225880" y="149420"/>
                  </a:cubicBezTo>
                  <a:lnTo>
                    <a:pt x="244913" y="148908"/>
                  </a:lnTo>
                  <a:cubicBezTo>
                    <a:pt x="253006" y="155708"/>
                    <a:pt x="265079" y="154659"/>
                    <a:pt x="271878" y="146567"/>
                  </a:cubicBezTo>
                  <a:cubicBezTo>
                    <a:pt x="278678" y="138474"/>
                    <a:pt x="277630" y="126402"/>
                    <a:pt x="269537" y="119602"/>
                  </a:cubicBezTo>
                  <a:cubicBezTo>
                    <a:pt x="262095" y="113350"/>
                    <a:pt x="251149" y="113667"/>
                    <a:pt x="244084" y="120341"/>
                  </a:cubicBezTo>
                  <a:lnTo>
                    <a:pt x="226666" y="120813"/>
                  </a:lnTo>
                  <a:cubicBezTo>
                    <a:pt x="224638" y="105737"/>
                    <a:pt x="218674" y="91461"/>
                    <a:pt x="209373" y="79423"/>
                  </a:cubicBezTo>
                  <a:lnTo>
                    <a:pt x="227893" y="59219"/>
                  </a:lnTo>
                  <a:cubicBezTo>
                    <a:pt x="228364" y="59248"/>
                    <a:pt x="228810" y="59360"/>
                    <a:pt x="229289" y="59360"/>
                  </a:cubicBezTo>
                  <a:cubicBezTo>
                    <a:pt x="241800" y="59360"/>
                    <a:pt x="251941" y="49218"/>
                    <a:pt x="251941" y="36708"/>
                  </a:cubicBezTo>
                  <a:cubicBezTo>
                    <a:pt x="251941" y="24198"/>
                    <a:pt x="241800" y="14057"/>
                    <a:pt x="229289" y="14057"/>
                  </a:cubicBezTo>
                  <a:cubicBezTo>
                    <a:pt x="216779" y="14057"/>
                    <a:pt x="206638" y="24198"/>
                    <a:pt x="206638" y="36708"/>
                  </a:cubicBezTo>
                  <a:cubicBezTo>
                    <a:pt x="206638" y="36709"/>
                    <a:pt x="206638" y="36709"/>
                    <a:pt x="206638" y="36710"/>
                  </a:cubicBezTo>
                  <a:cubicBezTo>
                    <a:pt x="206670" y="37738"/>
                    <a:pt x="206774" y="38762"/>
                    <a:pt x="206948" y="39775"/>
                  </a:cubicBezTo>
                  <a:lnTo>
                    <a:pt x="188492" y="59907"/>
                  </a:lnTo>
                  <a:cubicBezTo>
                    <a:pt x="178442" y="53264"/>
                    <a:pt x="167117" y="48790"/>
                    <a:pt x="155240" y="46772"/>
                  </a:cubicBezTo>
                  <a:lnTo>
                    <a:pt x="155837" y="28230"/>
                  </a:lnTo>
                  <a:cubicBezTo>
                    <a:pt x="161806" y="20681"/>
                    <a:pt x="160525" y="9725"/>
                    <a:pt x="152976" y="3756"/>
                  </a:cubicBezTo>
                  <a:cubicBezTo>
                    <a:pt x="145429" y="-2211"/>
                    <a:pt x="134471" y="-931"/>
                    <a:pt x="128503" y="6618"/>
                  </a:cubicBezTo>
                  <a:cubicBezTo>
                    <a:pt x="123974" y="12345"/>
                    <a:pt x="123497" y="20287"/>
                    <a:pt x="127307" y="26515"/>
                  </a:cubicBezTo>
                  <a:lnTo>
                    <a:pt x="126659" y="46613"/>
                  </a:lnTo>
                  <a:cubicBezTo>
                    <a:pt x="115222" y="48426"/>
                    <a:pt x="104265" y="52519"/>
                    <a:pt x="94440" y="58647"/>
                  </a:cubicBezTo>
                  <a:lnTo>
                    <a:pt x="66895" y="26309"/>
                  </a:lnTo>
                  <a:cubicBezTo>
                    <a:pt x="68826" y="13973"/>
                    <a:pt x="60390" y="2407"/>
                    <a:pt x="48053" y="476"/>
                  </a:cubicBezTo>
                  <a:cubicBezTo>
                    <a:pt x="35718" y="-1454"/>
                    <a:pt x="24152" y="6982"/>
                    <a:pt x="22222" y="19317"/>
                  </a:cubicBezTo>
                  <a:cubicBezTo>
                    <a:pt x="20291" y="31653"/>
                    <a:pt x="28726" y="43219"/>
                    <a:pt x="41063" y="45150"/>
                  </a:cubicBezTo>
                  <a:cubicBezTo>
                    <a:pt x="42233" y="45333"/>
                    <a:pt x="43416" y="45423"/>
                    <a:pt x="44601" y="45422"/>
                  </a:cubicBezTo>
                  <a:cubicBezTo>
                    <a:pt x="44930" y="45422"/>
                    <a:pt x="45236" y="45338"/>
                    <a:pt x="45562" y="45326"/>
                  </a:cubicBezTo>
                  <a:lnTo>
                    <a:pt x="72947" y="77473"/>
                  </a:lnTo>
                  <a:cubicBezTo>
                    <a:pt x="68625" y="82804"/>
                    <a:pt x="64948" y="88628"/>
                    <a:pt x="61993" y="94823"/>
                  </a:cubicBezTo>
                  <a:lnTo>
                    <a:pt x="27044" y="83173"/>
                  </a:lnTo>
                  <a:cubicBezTo>
                    <a:pt x="20711" y="77047"/>
                    <a:pt x="10611" y="77216"/>
                    <a:pt x="4486" y="83550"/>
                  </a:cubicBezTo>
                  <a:cubicBezTo>
                    <a:pt x="-1639" y="89883"/>
                    <a:pt x="-1471" y="99983"/>
                    <a:pt x="4862" y="106108"/>
                  </a:cubicBezTo>
                  <a:cubicBezTo>
                    <a:pt x="8450" y="109578"/>
                    <a:pt x="13457" y="111169"/>
                    <a:pt x="18390" y="110407"/>
                  </a:cubicBezTo>
                  <a:close/>
                  <a:moveTo>
                    <a:pt x="136947" y="163906"/>
                  </a:moveTo>
                  <a:cubicBezTo>
                    <a:pt x="136947" y="158132"/>
                    <a:pt x="141627" y="153451"/>
                    <a:pt x="147401" y="153451"/>
                  </a:cubicBezTo>
                  <a:cubicBezTo>
                    <a:pt x="153175" y="153451"/>
                    <a:pt x="157856" y="158132"/>
                    <a:pt x="157856" y="163906"/>
                  </a:cubicBezTo>
                  <a:cubicBezTo>
                    <a:pt x="157856" y="169680"/>
                    <a:pt x="153175" y="174361"/>
                    <a:pt x="147401" y="174361"/>
                  </a:cubicBezTo>
                  <a:cubicBezTo>
                    <a:pt x="141628" y="174362"/>
                    <a:pt x="136947" y="169681"/>
                    <a:pt x="136947" y="163908"/>
                  </a:cubicBezTo>
                  <a:cubicBezTo>
                    <a:pt x="136947" y="163906"/>
                    <a:pt x="136947" y="163905"/>
                    <a:pt x="136947" y="163903"/>
                  </a:cubicBezTo>
                  <a:close/>
                  <a:moveTo>
                    <a:pt x="112554" y="116862"/>
                  </a:moveTo>
                  <a:cubicBezTo>
                    <a:pt x="112557" y="110129"/>
                    <a:pt x="118017" y="104672"/>
                    <a:pt x="124751" y="104675"/>
                  </a:cubicBezTo>
                  <a:cubicBezTo>
                    <a:pt x="131484" y="104678"/>
                    <a:pt x="136941" y="110138"/>
                    <a:pt x="136938" y="116871"/>
                  </a:cubicBezTo>
                  <a:cubicBezTo>
                    <a:pt x="136935" y="123603"/>
                    <a:pt x="131477" y="129059"/>
                    <a:pt x="124746" y="129059"/>
                  </a:cubicBezTo>
                  <a:cubicBezTo>
                    <a:pt x="118013" y="129059"/>
                    <a:pt x="112554" y="123600"/>
                    <a:pt x="112554" y="116867"/>
                  </a:cubicBezTo>
                  <a:cubicBezTo>
                    <a:pt x="112554" y="116864"/>
                    <a:pt x="112554" y="116862"/>
                    <a:pt x="112554" y="116859"/>
                  </a:cubicBezTo>
                  <a:close/>
                  <a:moveTo>
                    <a:pt x="91645" y="162164"/>
                  </a:moveTo>
                  <a:cubicBezTo>
                    <a:pt x="91647" y="155431"/>
                    <a:pt x="97108" y="149974"/>
                    <a:pt x="103841" y="149977"/>
                  </a:cubicBezTo>
                  <a:cubicBezTo>
                    <a:pt x="110575" y="149979"/>
                    <a:pt x="116032" y="155440"/>
                    <a:pt x="116029" y="162173"/>
                  </a:cubicBezTo>
                  <a:cubicBezTo>
                    <a:pt x="116026" y="168903"/>
                    <a:pt x="110571" y="174358"/>
                    <a:pt x="103841" y="174361"/>
                  </a:cubicBezTo>
                  <a:cubicBezTo>
                    <a:pt x="97105" y="174361"/>
                    <a:pt x="91645" y="168900"/>
                    <a:pt x="91645" y="162164"/>
                  </a:cubicBezTo>
                  <a:cubicBezTo>
                    <a:pt x="91645" y="162163"/>
                    <a:pt x="91645" y="162162"/>
                    <a:pt x="91645" y="162161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B6117D4-85E5-AB0B-0E5D-C1E8C3148FCB}"/>
              </a:ext>
            </a:extLst>
          </p:cNvPr>
          <p:cNvGrpSpPr/>
          <p:nvPr/>
        </p:nvGrpSpPr>
        <p:grpSpPr>
          <a:xfrm>
            <a:off x="5179295" y="6557369"/>
            <a:ext cx="1638397" cy="1826385"/>
            <a:chOff x="2899614" y="1377118"/>
            <a:chExt cx="1638397" cy="1826385"/>
          </a:xfrm>
        </p:grpSpPr>
        <p:pic>
          <p:nvPicPr>
            <p:cNvPr id="29" name="Picture 4" descr="LX Medication Trolley - Option 1 - Agile Medical">
              <a:extLst>
                <a:ext uri="{FF2B5EF4-FFF2-40B4-BE49-F238E27FC236}">
                  <a16:creationId xmlns:a16="http://schemas.microsoft.com/office/drawing/2014/main" id="{4F0D806E-81CE-B728-36AE-2CE7BBD014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3873" y="1377118"/>
              <a:ext cx="1527429" cy="1527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8BB58E-2279-11DC-8A1A-51BF41A9B961}"/>
                </a:ext>
              </a:extLst>
            </p:cNvPr>
            <p:cNvSpPr txBox="1"/>
            <p:nvPr/>
          </p:nvSpPr>
          <p:spPr>
            <a:xfrm>
              <a:off x="2899614" y="2895726"/>
              <a:ext cx="16383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>
                  <a:latin typeface="Avenir Next LT Pro Light" panose="020B0304020202020204" pitchFamily="34" charset="0"/>
                </a:rPr>
                <a:t>Medication trolley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5DCAE74-94F6-FBE9-751D-E009ECDA063F}"/>
              </a:ext>
            </a:extLst>
          </p:cNvPr>
          <p:cNvGrpSpPr/>
          <p:nvPr/>
        </p:nvGrpSpPr>
        <p:grpSpPr>
          <a:xfrm>
            <a:off x="1301378" y="6557369"/>
            <a:ext cx="1412865" cy="1936085"/>
            <a:chOff x="2160143" y="3920824"/>
            <a:chExt cx="1412865" cy="1936085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9706053-D783-A1B5-AE6F-5B407F91A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60143" y="3920824"/>
              <a:ext cx="1412865" cy="141286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AB685A9-9C30-7E66-184E-50F90B5C2EAC}"/>
                </a:ext>
              </a:extLst>
            </p:cNvPr>
            <p:cNvSpPr txBox="1"/>
            <p:nvPr/>
          </p:nvSpPr>
          <p:spPr>
            <a:xfrm>
              <a:off x="2387582" y="5333689"/>
              <a:ext cx="9818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latin typeface="Avenir Next LT Pro Light" panose="020B0304020202020204" pitchFamily="34" charset="0"/>
                </a:rPr>
                <a:t>Rollator frame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4B9DA3-DB22-208D-D93A-2313BA0CAFAD}"/>
              </a:ext>
            </a:extLst>
          </p:cNvPr>
          <p:cNvGrpSpPr/>
          <p:nvPr/>
        </p:nvGrpSpPr>
        <p:grpSpPr>
          <a:xfrm>
            <a:off x="127626" y="6787858"/>
            <a:ext cx="1245309" cy="1423739"/>
            <a:chOff x="8584505" y="3806434"/>
            <a:chExt cx="1245309" cy="1423739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3ACD9BA-B6DD-36D3-E39D-22D744ECA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>
                          <a14:foregroundMark x1="13000" y1="52000" x2="17000" y2="28000"/>
                          <a14:foregroundMark x1="17000" y1="28000" x2="42667" y2="15556"/>
                          <a14:foregroundMark x1="42667" y1="15556" x2="70333" y2="16444"/>
                          <a14:foregroundMark x1="70333" y1="16444" x2="78333" y2="32889"/>
                          <a14:foregroundMark x1="70000" y1="70222" x2="83667" y2="69333"/>
                          <a14:foregroundMark x1="28333" y1="27556" x2="32667" y2="30667"/>
                          <a14:foregroundMark x1="27333" y1="28889" x2="26333" y2="33333"/>
                          <a14:backgroundMark x1="31000" y1="80000" x2="52333" y2="84000"/>
                          <a14:backgroundMark x1="52333" y1="84000" x2="66000" y2="79111"/>
                          <a14:backgroundMark x1="58000" y1="68000" x2="39333" y2="6844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584505" y="3806434"/>
              <a:ext cx="1245309" cy="933982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BB3787C-4BA1-BA94-55D2-3BFBDF0AE49F}"/>
                </a:ext>
              </a:extLst>
            </p:cNvPr>
            <p:cNvSpPr txBox="1"/>
            <p:nvPr/>
          </p:nvSpPr>
          <p:spPr>
            <a:xfrm>
              <a:off x="8701365" y="4706953"/>
              <a:ext cx="9818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latin typeface="Avenir Next LT Pro Light" panose="020B0304020202020204" pitchFamily="34" charset="0"/>
                </a:rPr>
                <a:t>Blood testing kit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A33C726-6022-45B0-A5A2-8DA6B95C42CD}"/>
              </a:ext>
            </a:extLst>
          </p:cNvPr>
          <p:cNvGrpSpPr/>
          <p:nvPr/>
        </p:nvGrpSpPr>
        <p:grpSpPr>
          <a:xfrm>
            <a:off x="4167166" y="6302097"/>
            <a:ext cx="1207857" cy="2537086"/>
            <a:chOff x="1072761" y="3896531"/>
            <a:chExt cx="1207857" cy="2537086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2593786E-7257-14BC-86A7-C513B243C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72761" y="3896531"/>
              <a:ext cx="1207857" cy="1680707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BC86C02-5EBE-89F7-438D-5EB0EF48E75A}"/>
                </a:ext>
              </a:extLst>
            </p:cNvPr>
            <p:cNvSpPr txBox="1"/>
            <p:nvPr/>
          </p:nvSpPr>
          <p:spPr>
            <a:xfrm>
              <a:off x="1280831" y="5694953"/>
              <a:ext cx="88845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latin typeface="Avenir Next LT Pro Light" panose="020B0304020202020204" pitchFamily="34" charset="0"/>
                </a:rPr>
                <a:t>Blood pressure monitor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140CC20-81D7-3F20-7729-EA631D719EE2}"/>
              </a:ext>
            </a:extLst>
          </p:cNvPr>
          <p:cNvGrpSpPr/>
          <p:nvPr/>
        </p:nvGrpSpPr>
        <p:grpSpPr>
          <a:xfrm>
            <a:off x="2701578" y="6546598"/>
            <a:ext cx="1497375" cy="1996360"/>
            <a:chOff x="5318610" y="3806434"/>
            <a:chExt cx="1497375" cy="1996360"/>
          </a:xfrm>
        </p:grpSpPr>
        <p:pic>
          <p:nvPicPr>
            <p:cNvPr id="66" name="Picture 2" descr="Wheelchair PNG">
              <a:extLst>
                <a:ext uri="{FF2B5EF4-FFF2-40B4-BE49-F238E27FC236}">
                  <a16:creationId xmlns:a16="http://schemas.microsoft.com/office/drawing/2014/main" id="{D2279F64-5DC3-053F-0876-CD35FD8CE3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8610" y="3806434"/>
              <a:ext cx="1497375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F81BD27-F4F8-15F0-8ED9-CAC90D227FFA}"/>
                </a:ext>
              </a:extLst>
            </p:cNvPr>
            <p:cNvSpPr txBox="1"/>
            <p:nvPr/>
          </p:nvSpPr>
          <p:spPr>
            <a:xfrm>
              <a:off x="5515473" y="5495017"/>
              <a:ext cx="1207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latin typeface="Avenir Next LT Pro Light" panose="020B0304020202020204" pitchFamily="34" charset="0"/>
                </a:rPr>
                <a:t>Wheelchair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324B3073-EA39-9838-8410-8765D46824BF}"/>
              </a:ext>
            </a:extLst>
          </p:cNvPr>
          <p:cNvSpPr txBox="1"/>
          <p:nvPr/>
        </p:nvSpPr>
        <p:spPr>
          <a:xfrm>
            <a:off x="61669" y="8979919"/>
            <a:ext cx="59292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dirty="0">
                <a:solidFill>
                  <a:schemeClr val="accent2"/>
                </a:solidFill>
                <a:latin typeface="Abadi Extra Light" panose="020B0204020104020204" pitchFamily="34" charset="0"/>
              </a:rPr>
              <a:t>Congratulations to X &amp; and B for the highest % of clean equipment!</a:t>
            </a:r>
          </a:p>
          <a:p>
            <a:r>
              <a:rPr lang="en-AU" sz="1600" dirty="0">
                <a:latin typeface="Abadi Extra Light" panose="020B0204020104020204" pitchFamily="34" charset="0"/>
              </a:rPr>
              <a:t>For more information, visit </a:t>
            </a:r>
            <a:r>
              <a:rPr lang="en-AU" sz="1600" dirty="0">
                <a:solidFill>
                  <a:srgbClr val="3FA2F7"/>
                </a:solidFill>
                <a:latin typeface="Abadi Extra Light" panose="020B0204020104020204" pitchFamily="34" charset="0"/>
              </a:rPr>
              <a:t>XXX</a:t>
            </a:r>
          </a:p>
          <a:p>
            <a:r>
              <a:rPr lang="en-AU" sz="1600">
                <a:latin typeface="Abadi Extra Light" panose="020B0204020104020204" pitchFamily="34" charset="0"/>
              </a:rPr>
              <a:t>Or email XXX</a:t>
            </a:r>
            <a:endParaRPr lang="en-AU" sz="1600" dirty="0">
              <a:latin typeface="Abadi Extra Light" panose="020B0204020104020204" pitchFamily="34" charset="0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6AD0C869-0059-DA64-EB90-05EAB0C39CFD}"/>
              </a:ext>
            </a:extLst>
          </p:cNvPr>
          <p:cNvSpPr txBox="1">
            <a:spLocks/>
          </p:cNvSpPr>
          <p:nvPr/>
        </p:nvSpPr>
        <p:spPr>
          <a:xfrm>
            <a:off x="1888678" y="3707733"/>
            <a:ext cx="4860560" cy="2269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dirty="0">
                <a:latin typeface="Avenir Next LT Pro Light" panose="020B0304020202020204" pitchFamily="34" charset="0"/>
              </a:rPr>
              <a:t>We are aiming for 100% of equipment cleaned, to help protect our patients from infections </a:t>
            </a:r>
          </a:p>
        </p:txBody>
      </p:sp>
    </p:spTree>
    <p:extLst>
      <p:ext uri="{BB962C8B-B14F-4D97-AF65-F5344CB8AC3E}">
        <p14:creationId xmlns:p14="http://schemas.microsoft.com/office/powerpoint/2010/main" val="2072027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53a3188-7b0f-425c-ad18-434be0a2ef79" xsi:nil="true"/>
    <lcf76f155ced4ddcb4097134ff3c332f xmlns="9df66f59-b50e-4270-8cf0-020078cd698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E32F49F69FDA44907FCAE804EDCD4D" ma:contentTypeVersion="15" ma:contentTypeDescription="Create a new document." ma:contentTypeScope="" ma:versionID="5ff19afc3e71863818a38fdf1a6fb972">
  <xsd:schema xmlns:xsd="http://www.w3.org/2001/XMLSchema" xmlns:xs="http://www.w3.org/2001/XMLSchema" xmlns:p="http://schemas.microsoft.com/office/2006/metadata/properties" xmlns:ns2="9df66f59-b50e-4270-8cf0-020078cd698d" xmlns:ns3="153a3188-7b0f-425c-ad18-434be0a2ef79" targetNamespace="http://schemas.microsoft.com/office/2006/metadata/properties" ma:root="true" ma:fieldsID="707e24bb271e803cdee5ced801f354d7" ns2:_="" ns3:_="">
    <xsd:import namespace="9df66f59-b50e-4270-8cf0-020078cd698d"/>
    <xsd:import namespace="153a3188-7b0f-425c-ad18-434be0a2ef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66f59-b50e-4270-8cf0-020078cd69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298649d-1c38-4b54-beca-cc73de598a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3a3188-7b0f-425c-ad18-434be0a2ef7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9c160bb-cd1a-49b6-8a7d-c203bf37a569}" ma:internalName="TaxCatchAll" ma:showField="CatchAllData" ma:web="153a3188-7b0f-425c-ad18-434be0a2ef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46DF07-444A-4407-877F-240EB9A58E18}">
  <ds:schemaRefs>
    <ds:schemaRef ds:uri="9df66f59-b50e-4270-8cf0-020078cd698d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elements/1.1/"/>
    <ds:schemaRef ds:uri="153a3188-7b0f-425c-ad18-434be0a2ef7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4BE8CCF-56E8-4501-8601-770DE10C0DD8}"/>
</file>

<file path=customXml/itemProps3.xml><?xml version="1.0" encoding="utf-8"?>
<ds:datastoreItem xmlns:ds="http://schemas.openxmlformats.org/officeDocument/2006/customXml" ds:itemID="{18CE0378-7257-46F2-A391-EADCB08B6A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7014</TotalTime>
  <Words>310</Words>
  <Application>Microsoft Office PowerPoint</Application>
  <PresentationFormat>A4 Paper (210x297 mm)</PresentationFormat>
  <Paragraphs>54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Abadi Extra Light</vt:lpstr>
      <vt:lpstr>Arial</vt:lpstr>
      <vt:lpstr>Avenir Next LT Pro Light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j6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Browne</dc:creator>
  <cp:lastModifiedBy>Brett Mitchell</cp:lastModifiedBy>
  <cp:revision>7</cp:revision>
  <dcterms:created xsi:type="dcterms:W3CDTF">2023-03-22T22:19:41Z</dcterms:created>
  <dcterms:modified xsi:type="dcterms:W3CDTF">2025-05-26T02:52:20Z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0x01010089E32F49F69FDA44907FCAE804EDCD4D</vt:lpwstr>
  </property>
  <property fmtid="{D5CDD505-2E9C-101B-9397-08002B2CF9AE}" pid="3" name="MediaServiceImageTags">
    <vt:lpwstr/>
  </property>
</Properties>
</file>